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942" r:id="rId1"/>
  </p:sldMasterIdLst>
  <p:notesMasterIdLst>
    <p:notesMasterId r:id="rId17"/>
  </p:notesMasterIdLst>
  <p:handoutMasterIdLst>
    <p:handoutMasterId r:id="rId18"/>
  </p:handoutMasterIdLst>
  <p:sldIdLst>
    <p:sldId id="257" r:id="rId2"/>
    <p:sldId id="266" r:id="rId3"/>
    <p:sldId id="306" r:id="rId4"/>
    <p:sldId id="307" r:id="rId5"/>
    <p:sldId id="310" r:id="rId6"/>
    <p:sldId id="309" r:id="rId7"/>
    <p:sldId id="282" r:id="rId8"/>
    <p:sldId id="308" r:id="rId9"/>
    <p:sldId id="286" r:id="rId10"/>
    <p:sldId id="304" r:id="rId11"/>
    <p:sldId id="305" r:id="rId12"/>
    <p:sldId id="272" r:id="rId13"/>
    <p:sldId id="293" r:id="rId14"/>
    <p:sldId id="301" r:id="rId15"/>
    <p:sldId id="300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E6E6"/>
    <a:srgbClr val="1717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3810" autoAdjust="0"/>
  </p:normalViewPr>
  <p:slideViewPr>
    <p:cSldViewPr snapToGrid="0" showGuides="1">
      <p:cViewPr varScale="1">
        <p:scale>
          <a:sx n="75" d="100"/>
          <a:sy n="75" d="100"/>
        </p:scale>
        <p:origin x="931" y="5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24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0" d="100"/>
          <a:sy n="60" d="100"/>
        </p:scale>
        <p:origin x="3187" y="3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CAAC74A-664E-43D3-859E-B35855730DB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10C658-31F9-4A67-8267-E3463B262A3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AD794A-17F4-48F7-A14F-39DCAE091952}" type="datetimeFigureOut">
              <a:rPr lang="en-US" smtClean="0"/>
              <a:t>3/23/2021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7BBBF1-3A7A-4F4B-8592-578ABE65B71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02F046-B531-4374-9A89-AC21BCA06E1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2DFAA7-D3C3-4D01-9299-453E25D16D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05273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4C6A87-CC60-415C-BFEE-13D1CAD6861A}" type="datetimeFigureOut">
              <a:rPr lang="en-US" smtClean="0"/>
              <a:t>3/23/2021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C51814-3B91-4036-94D2-3977634EE2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06257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C51814-3B91-4036-94D2-3977634EE214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50989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3/23/2021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977690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1920358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0783015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48815828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5178175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3/23/2021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2658619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3/23/2021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3773273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813810"/>
      </p:ext>
    </p:extLst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5390506"/>
      </p:ext>
    </p:extLst>
  </p:cSld>
  <p:clrMapOvr>
    <a:masterClrMapping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6607FB0-0FB2-41FD-B334-74C7B05B8CE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1508BC1-7ABB-42C8-B268-3C6F4FD455DE}"/>
              </a:ext>
            </a:extLst>
          </p:cNvPr>
          <p:cNvSpPr/>
          <p:nvPr userDrawn="1"/>
        </p:nvSpPr>
        <p:spPr>
          <a:xfrm>
            <a:off x="200025" y="-1"/>
            <a:ext cx="1199197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D02598E-521E-41CD-B068-134834CFF4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71500" y="0"/>
            <a:ext cx="6034088" cy="685799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04A5F51-C7E6-44CC-ADF3-1C83AA35D0DC}"/>
              </a:ext>
            </a:extLst>
          </p:cNvPr>
          <p:cNvSpPr/>
          <p:nvPr userDrawn="1"/>
        </p:nvSpPr>
        <p:spPr>
          <a:xfrm>
            <a:off x="0" y="1"/>
            <a:ext cx="371475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8B51C6-9166-4F67-995A-396809E653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05625" y="1512889"/>
            <a:ext cx="4986338" cy="3262311"/>
          </a:xfrm>
        </p:spPr>
        <p:txBody>
          <a:bodyPr anchor="b"/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51C9A4-8764-4CB3-AC26-C957C0E84B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05625" y="4927600"/>
            <a:ext cx="4986338" cy="976311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376505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4C5F727-FA73-47F4-8647-79441AA996E3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E4979D5-6F1E-40A2-9A8E-8C5AE1AA3B62}"/>
              </a:ext>
            </a:extLst>
          </p:cNvPr>
          <p:cNvSpPr/>
          <p:nvPr userDrawn="1"/>
        </p:nvSpPr>
        <p:spPr>
          <a:xfrm>
            <a:off x="0" y="0"/>
            <a:ext cx="513805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4FD2F3-3119-48E2-B464-A93E23C5A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9197" y="1296176"/>
            <a:ext cx="5272764" cy="1551573"/>
          </a:xfrm>
        </p:spPr>
        <p:txBody>
          <a:bodyPr anchor="b"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87C6E-3441-429B-A81D-87F8344C0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19198" y="3073967"/>
            <a:ext cx="5272764" cy="25574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8ECDD1-1369-42FD-BD19-6797742A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9303FD92-1AC4-4708-B13E-C97E00210D2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17601" y="1016000"/>
            <a:ext cx="5138058" cy="497840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306EB3B-6A54-45E7-B23D-F9515CC15D12}"/>
              </a:ext>
            </a:extLst>
          </p:cNvPr>
          <p:cNvSpPr/>
          <p:nvPr userDrawn="1"/>
        </p:nvSpPr>
        <p:spPr>
          <a:xfrm>
            <a:off x="0" y="5994400"/>
            <a:ext cx="4093029" cy="86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E110354-15BA-4B22-B7CF-3D5BFA5C722D}"/>
              </a:ext>
            </a:extLst>
          </p:cNvPr>
          <p:cNvSpPr/>
          <p:nvPr userDrawn="1"/>
        </p:nvSpPr>
        <p:spPr>
          <a:xfrm>
            <a:off x="2162630" y="873210"/>
            <a:ext cx="4093029" cy="13857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2379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456132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AB4EF4F-0A84-4C50-B171-F044231527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71FC10-F7C3-4841-A705-B83FDE093009}"/>
              </a:ext>
            </a:extLst>
          </p:cNvPr>
          <p:cNvSpPr/>
          <p:nvPr userDrawn="1"/>
        </p:nvSpPr>
        <p:spPr>
          <a:xfrm>
            <a:off x="9398000" y="0"/>
            <a:ext cx="2793999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18957288-25D1-4D25-BECD-5A2E6A8881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260350"/>
            <a:ext cx="11891963" cy="630078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8191059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DB43705-0B3F-4F77-A8BB-08EC09D36A56}"/>
              </a:ext>
            </a:extLst>
          </p:cNvPr>
          <p:cNvSpPr/>
          <p:nvPr userDrawn="1"/>
        </p:nvSpPr>
        <p:spPr>
          <a:xfrm>
            <a:off x="0" y="0"/>
            <a:ext cx="12192000" cy="2146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2BA5B3-8B1C-4C1C-B4EB-C9A8AC24A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5649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54C622-8EF1-4AE4-AB25-19D71A5C5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2A6524-3EAC-4E27-BF8E-8F87E480F9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61797" y="3634443"/>
            <a:ext cx="5630165" cy="518457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FB94EC-1786-4ACB-B9A8-28216C7AB6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61797" y="4247320"/>
            <a:ext cx="5630165" cy="1953455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A658D4-2F70-44A3-A7C3-BF6A1D7BE2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1476" y="3634443"/>
            <a:ext cx="5582064" cy="518457"/>
          </a:xfrm>
        </p:spPr>
        <p:txBody>
          <a:bodyPr anchor="ctr"/>
          <a:lstStyle>
            <a:lvl1pPr marL="0" indent="0">
              <a:buNone/>
              <a:defRPr sz="20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F57B0C-62A3-4053-936D-9841C7D76D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71476" y="4247320"/>
            <a:ext cx="5582064" cy="1953455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16CD8AAD-701B-4F23-AB47-6FC68078713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6" y="1593851"/>
            <a:ext cx="5582064" cy="1929569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Picture Placeholder 6">
            <a:extLst>
              <a:ext uri="{FF2B5EF4-FFF2-40B4-BE49-F238E27FC236}">
                <a16:creationId xmlns:a16="http://schemas.microsoft.com/office/drawing/2014/main" id="{2B9551A7-E41A-4D0E-925B-71270CA0F33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81738" y="1593850"/>
            <a:ext cx="5582064" cy="1929569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034064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D497887-B1EF-4184-95F4-276A92D54B8F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2FFEDF-1F62-45E5-8000-9689D9DFC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300" y="4406207"/>
            <a:ext cx="10439400" cy="1175444"/>
          </a:xfrm>
        </p:spPr>
        <p:txBody>
          <a:bodyPr anchor="ctr"/>
          <a:lstStyle>
            <a:lvl1pPr algn="ctr">
              <a:defRPr sz="6000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D10129-98D8-456D-9925-F02A38DE1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3E3CFC-9652-4E07-82D7-0EC3304CAA1F}"/>
              </a:ext>
            </a:extLst>
          </p:cNvPr>
          <p:cNvSpPr/>
          <p:nvPr userDrawn="1"/>
        </p:nvSpPr>
        <p:spPr>
          <a:xfrm>
            <a:off x="0" y="0"/>
            <a:ext cx="12191999" cy="28479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230D70C6-13FD-45D4-8FB6-26C56B8FF2D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6" y="260350"/>
            <a:ext cx="11520488" cy="3657599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10ED78A-2A17-41C4-9030-D406C56DDF4A}"/>
              </a:ext>
            </a:extLst>
          </p:cNvPr>
          <p:cNvSpPr/>
          <p:nvPr userDrawn="1"/>
        </p:nvSpPr>
        <p:spPr>
          <a:xfrm>
            <a:off x="5795961" y="3914082"/>
            <a:ext cx="600075" cy="29189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922847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5460C4-49C1-4270-BC58-5EEBC7761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2950CCA-59F9-4C47-A5BA-294E9EDCBABE}"/>
              </a:ext>
            </a:extLst>
          </p:cNvPr>
          <p:cNvSpPr/>
          <p:nvPr userDrawn="1"/>
        </p:nvSpPr>
        <p:spPr>
          <a:xfrm>
            <a:off x="371475" y="1233488"/>
            <a:ext cx="2776354" cy="49672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B5BF167-B9E6-4F02-9FA8-3CA79D552F0E}"/>
              </a:ext>
            </a:extLst>
          </p:cNvPr>
          <p:cNvSpPr/>
          <p:nvPr userDrawn="1"/>
        </p:nvSpPr>
        <p:spPr>
          <a:xfrm>
            <a:off x="3286186" y="1233488"/>
            <a:ext cx="2776354" cy="496728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48694DE-D82B-49DB-8A45-D1DD4C9BCEF1}"/>
              </a:ext>
            </a:extLst>
          </p:cNvPr>
          <p:cNvSpPr/>
          <p:nvPr userDrawn="1"/>
        </p:nvSpPr>
        <p:spPr>
          <a:xfrm>
            <a:off x="6200897" y="1233488"/>
            <a:ext cx="2776354" cy="496728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07C1370-8D38-4641-8D37-30A1218A4372}"/>
              </a:ext>
            </a:extLst>
          </p:cNvPr>
          <p:cNvSpPr/>
          <p:nvPr userDrawn="1"/>
        </p:nvSpPr>
        <p:spPr>
          <a:xfrm>
            <a:off x="9115608" y="1246188"/>
            <a:ext cx="2776354" cy="496728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CE3EDDE5-9B23-44D7-8546-0B2365B42B16}"/>
              </a:ext>
            </a:extLst>
          </p:cNvPr>
          <p:cNvCxnSpPr/>
          <p:nvPr userDrawn="1"/>
        </p:nvCxnSpPr>
        <p:spPr>
          <a:xfrm>
            <a:off x="591252" y="3721100"/>
            <a:ext cx="23368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9D259D5-D3C0-4B60-B2D9-9B6DFFD270D8}"/>
              </a:ext>
            </a:extLst>
          </p:cNvPr>
          <p:cNvCxnSpPr/>
          <p:nvPr userDrawn="1"/>
        </p:nvCxnSpPr>
        <p:spPr>
          <a:xfrm>
            <a:off x="3505963" y="3721100"/>
            <a:ext cx="23368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710C392-9E34-4640-AC70-210A1B8C47B5}"/>
              </a:ext>
            </a:extLst>
          </p:cNvPr>
          <p:cNvCxnSpPr/>
          <p:nvPr userDrawn="1"/>
        </p:nvCxnSpPr>
        <p:spPr>
          <a:xfrm>
            <a:off x="6420674" y="3721100"/>
            <a:ext cx="23368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7A92E0B-B060-48FA-A650-36894FF4B216}"/>
              </a:ext>
            </a:extLst>
          </p:cNvPr>
          <p:cNvCxnSpPr/>
          <p:nvPr userDrawn="1"/>
        </p:nvCxnSpPr>
        <p:spPr>
          <a:xfrm>
            <a:off x="9335385" y="3721100"/>
            <a:ext cx="23368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D9056F2B-EAFD-4A57-BB92-D14816C84DD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6300" y="1739900"/>
            <a:ext cx="1689100" cy="1397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5" name="Picture Placeholder 33">
            <a:extLst>
              <a:ext uri="{FF2B5EF4-FFF2-40B4-BE49-F238E27FC236}">
                <a16:creationId xmlns:a16="http://schemas.microsoft.com/office/drawing/2014/main" id="{E65006DE-F797-4019-BB72-F484F9FE7E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829813" y="4263232"/>
            <a:ext cx="1689100" cy="1397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Picture Placeholder 33">
            <a:extLst>
              <a:ext uri="{FF2B5EF4-FFF2-40B4-BE49-F238E27FC236}">
                <a16:creationId xmlns:a16="http://schemas.microsoft.com/office/drawing/2014/main" id="{0947D252-5545-4406-8764-B7712464DA5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44524" y="1739900"/>
            <a:ext cx="1689100" cy="1397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Picture Placeholder 33">
            <a:extLst>
              <a:ext uri="{FF2B5EF4-FFF2-40B4-BE49-F238E27FC236}">
                <a16:creationId xmlns:a16="http://schemas.microsoft.com/office/drawing/2014/main" id="{DD89F80C-C1D7-4F63-BAD2-F4EE1F9A162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659235" y="4263232"/>
            <a:ext cx="1689100" cy="1397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08BBFEC8-B6BE-4768-9284-26D98C06FFC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90550" y="3949700"/>
            <a:ext cx="2336800" cy="1854200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1" name="Text Placeholder 39">
            <a:extLst>
              <a:ext uri="{FF2B5EF4-FFF2-40B4-BE49-F238E27FC236}">
                <a16:creationId xmlns:a16="http://schemas.microsoft.com/office/drawing/2014/main" id="{D12C79C2-427D-418B-8FFA-C27D8F2C986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05963" y="1595835"/>
            <a:ext cx="2336800" cy="1854200"/>
          </a:xfrm>
        </p:spPr>
        <p:txBody>
          <a:bodyPr anchor="b"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2" name="Text Placeholder 39">
            <a:extLst>
              <a:ext uri="{FF2B5EF4-FFF2-40B4-BE49-F238E27FC236}">
                <a16:creationId xmlns:a16="http://schemas.microsoft.com/office/drawing/2014/main" id="{0FD568C4-A06D-4A56-B7D6-AF338F5C329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20674" y="3949700"/>
            <a:ext cx="2336800" cy="1854200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3" name="Text Placeholder 39">
            <a:extLst>
              <a:ext uri="{FF2B5EF4-FFF2-40B4-BE49-F238E27FC236}">
                <a16:creationId xmlns:a16="http://schemas.microsoft.com/office/drawing/2014/main" id="{76B41443-1233-4172-B61C-7CC516D8880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335385" y="1595835"/>
            <a:ext cx="2336800" cy="1854200"/>
          </a:xfrm>
        </p:spPr>
        <p:txBody>
          <a:bodyPr anchor="b"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</p:spTree>
    <p:extLst>
      <p:ext uri="{BB962C8B-B14F-4D97-AF65-F5344CB8AC3E}">
        <p14:creationId xmlns:p14="http://schemas.microsoft.com/office/powerpoint/2010/main" val="31616828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56084AEC-DB39-4367-A213-BB2FE4AD38BE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4900613" y="1233488"/>
            <a:ext cx="6991350" cy="4967287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928258E-48B5-471F-BC61-B45FB2CA51BA}"/>
              </a:ext>
            </a:extLst>
          </p:cNvPr>
          <p:cNvSpPr/>
          <p:nvPr userDrawn="1"/>
        </p:nvSpPr>
        <p:spPr>
          <a:xfrm>
            <a:off x="371474" y="1233488"/>
            <a:ext cx="4419187" cy="49672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867FAC3-5109-4D5D-8105-FC48313396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46100" y="1450975"/>
            <a:ext cx="4065588" cy="4552950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3964121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6607FB0-0FB2-41FD-B334-74C7B05B8CE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D02598E-521E-41CD-B068-134834CFF4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4448175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04A5F51-C7E6-44CC-ADF3-1C83AA35D0DC}"/>
              </a:ext>
            </a:extLst>
          </p:cNvPr>
          <p:cNvSpPr/>
          <p:nvPr userDrawn="1"/>
        </p:nvSpPr>
        <p:spPr>
          <a:xfrm>
            <a:off x="0" y="4448175"/>
            <a:ext cx="12192000" cy="24098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8B51C6-9166-4F67-995A-396809E653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1475" y="4551363"/>
            <a:ext cx="11520488" cy="1176337"/>
          </a:xfrm>
        </p:spPr>
        <p:txBody>
          <a:bodyPr anchor="ctr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51C9A4-8764-4CB3-AC26-C957C0E84B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1475" y="5830888"/>
            <a:ext cx="11520488" cy="5508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481067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6607FB0-0FB2-41FD-B334-74C7B05B8CE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D02598E-521E-41CD-B068-134834CFF4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799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8B51C6-9166-4F67-995A-396809E653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36610" y="1779589"/>
            <a:ext cx="5318781" cy="2182811"/>
          </a:xfrm>
        </p:spPr>
        <p:txBody>
          <a:bodyPr anchor="b">
            <a:normAutofit/>
          </a:bodyPr>
          <a:lstStyle>
            <a:lvl1pPr algn="ctr"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51C9A4-8764-4CB3-AC26-C957C0E84B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36610" y="4079083"/>
            <a:ext cx="5318781" cy="976311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504433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6607FB0-0FB2-41FD-B334-74C7B05B8CE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1A59197-7C21-44E6-8A97-DE0ABD1E6909}"/>
              </a:ext>
            </a:extLst>
          </p:cNvPr>
          <p:cNvSpPr/>
          <p:nvPr userDrawn="1"/>
        </p:nvSpPr>
        <p:spPr>
          <a:xfrm>
            <a:off x="0" y="0"/>
            <a:ext cx="641350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D02598E-521E-41CD-B068-134834CFF4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016500" y="472281"/>
            <a:ext cx="7175500" cy="591343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8B51C6-9166-4F67-995A-396809E653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1476" y="1779589"/>
            <a:ext cx="4416424" cy="2182811"/>
          </a:xfrm>
        </p:spPr>
        <p:txBody>
          <a:bodyPr anchor="b">
            <a:normAutofit/>
          </a:bodyPr>
          <a:lstStyle>
            <a:lvl1pPr algn="l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51C9A4-8764-4CB3-AC26-C957C0E84B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1476" y="4079083"/>
            <a:ext cx="4416424" cy="976311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1626B81-8882-4179-8C3A-BEA9BBEF2A62}"/>
              </a:ext>
            </a:extLst>
          </p:cNvPr>
          <p:cNvSpPr/>
          <p:nvPr userDrawn="1"/>
        </p:nvSpPr>
        <p:spPr>
          <a:xfrm>
            <a:off x="5021263" y="368300"/>
            <a:ext cx="3159760" cy="11668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483641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6607FB0-0FB2-41FD-B334-74C7B05B8CE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17DDCC-4521-4225-8F36-D4B39128409A}"/>
              </a:ext>
            </a:extLst>
          </p:cNvPr>
          <p:cNvSpPr/>
          <p:nvPr userDrawn="1"/>
        </p:nvSpPr>
        <p:spPr>
          <a:xfrm>
            <a:off x="8991600" y="3965574"/>
            <a:ext cx="3200400" cy="2892426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16570C8-2343-4B74-AF97-DC7CE5D92865}"/>
              </a:ext>
            </a:extLst>
          </p:cNvPr>
          <p:cNvSpPr/>
          <p:nvPr userDrawn="1"/>
        </p:nvSpPr>
        <p:spPr>
          <a:xfrm>
            <a:off x="0" y="0"/>
            <a:ext cx="3200400" cy="289242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D02598E-521E-41CD-B068-134834CFF4FF}"/>
              </a:ext>
            </a:extLst>
          </p:cNvPr>
          <p:cNvSpPr>
            <a:spLocks noGrp="1"/>
          </p:cNvSpPr>
          <p:nvPr userDrawn="1">
            <p:ph type="pic" sz="quarter" idx="10"/>
          </p:nvPr>
        </p:nvSpPr>
        <p:spPr>
          <a:xfrm>
            <a:off x="371476" y="278606"/>
            <a:ext cx="11520487" cy="3150394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0B27536-7968-45BB-9FA8-DF1A47A47827}"/>
              </a:ext>
            </a:extLst>
          </p:cNvPr>
          <p:cNvSpPr/>
          <p:nvPr userDrawn="1"/>
        </p:nvSpPr>
        <p:spPr>
          <a:xfrm>
            <a:off x="371476" y="3429000"/>
            <a:ext cx="11520487" cy="2771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8B51C6-9166-4F67-995A-396809E6533C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1510507" y="3886201"/>
            <a:ext cx="9242424" cy="1104900"/>
          </a:xfrm>
        </p:spPr>
        <p:txBody>
          <a:bodyPr anchor="ctr">
            <a:normAutofit/>
          </a:bodyPr>
          <a:lstStyle>
            <a:lvl1pPr algn="ct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51C9A4-8764-4CB3-AC26-C957C0E84BCD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1510507" y="5130801"/>
            <a:ext cx="9242424" cy="533400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837917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9C071DB-1B6B-4FC3-A099-12F35734D22D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5768407-2D97-4F4F-8CB8-4D3668680B64}"/>
              </a:ext>
            </a:extLst>
          </p:cNvPr>
          <p:cNvSpPr/>
          <p:nvPr userDrawn="1"/>
        </p:nvSpPr>
        <p:spPr>
          <a:xfrm>
            <a:off x="371475" y="1460501"/>
            <a:ext cx="5724525" cy="474027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noFill/>
              </a:ln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4FD2F3-3119-48E2-B464-A93E23C5A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4600" y="260351"/>
            <a:ext cx="9702800" cy="973137"/>
          </a:xfrm>
        </p:spPr>
        <p:txBody>
          <a:bodyPr>
            <a:normAutofit/>
          </a:bodyPr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87C6E-3441-429B-A81D-87F8344C0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6100" y="1638299"/>
            <a:ext cx="5346700" cy="4381501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8ECDD1-1369-42FD-BD19-6797742A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6D4AFEBD-46AA-4A09-AD19-CDD123811A4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1460501"/>
            <a:ext cx="5795963" cy="4740274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71710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A06FE0F-65A2-449F-9D90-35A9737AEB61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087C517-DAE7-41BB-A8FB-E4ADEDFB4468}"/>
              </a:ext>
            </a:extLst>
          </p:cNvPr>
          <p:cNvSpPr/>
          <p:nvPr userDrawn="1"/>
        </p:nvSpPr>
        <p:spPr>
          <a:xfrm>
            <a:off x="0" y="1389743"/>
            <a:ext cx="12192000" cy="40785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06FB21C-E1DD-4438-B889-CD273EFC8C92}"/>
              </a:ext>
            </a:extLst>
          </p:cNvPr>
          <p:cNvSpPr/>
          <p:nvPr userDrawn="1"/>
        </p:nvSpPr>
        <p:spPr>
          <a:xfrm>
            <a:off x="371475" y="580571"/>
            <a:ext cx="1573439" cy="150018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DFC1306-9616-4124-A1EF-646187F519AC}"/>
              </a:ext>
            </a:extLst>
          </p:cNvPr>
          <p:cNvSpPr/>
          <p:nvPr userDrawn="1"/>
        </p:nvSpPr>
        <p:spPr>
          <a:xfrm>
            <a:off x="7097486" y="5105274"/>
            <a:ext cx="4794477" cy="72596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710783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4C5F727-FA73-47F4-8647-79441AA996E3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4FD2F3-3119-48E2-B464-A93E23C5A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6" y="260351"/>
            <a:ext cx="5495926" cy="2138362"/>
          </a:xfrm>
        </p:spPr>
        <p:txBody>
          <a:bodyPr anchor="b">
            <a:noAutofit/>
          </a:bodyPr>
          <a:lstStyle>
            <a:lvl1pPr>
              <a:defRPr sz="54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87C6E-3441-429B-A81D-87F8344C0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475" y="2603500"/>
            <a:ext cx="5495926" cy="3573463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8ECDD1-1369-42FD-BD19-6797742A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5" name="Picture Placeholder 1">
            <a:extLst>
              <a:ext uri="{FF2B5EF4-FFF2-40B4-BE49-F238E27FC236}">
                <a16:creationId xmlns:a16="http://schemas.microsoft.com/office/drawing/2014/main" id="{08C777B1-9A90-4B1E-A6AE-9339286077E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191224" y="637283"/>
            <a:ext cx="2692800" cy="2782540"/>
          </a:xfrm>
          <a:custGeom>
            <a:avLst/>
            <a:gdLst>
              <a:gd name="connsiteX0" fmla="*/ 0 w 2692800"/>
              <a:gd name="connsiteY0" fmla="*/ 0 h 2693640"/>
              <a:gd name="connsiteX1" fmla="*/ 2692800 w 2692800"/>
              <a:gd name="connsiteY1" fmla="*/ 0 h 2693640"/>
              <a:gd name="connsiteX2" fmla="*/ 2692800 w 2692800"/>
              <a:gd name="connsiteY2" fmla="*/ 2693640 h 2693640"/>
              <a:gd name="connsiteX3" fmla="*/ 0 w 2692800"/>
              <a:gd name="connsiteY3" fmla="*/ 2693640 h 2693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92800" h="2693640">
                <a:moveTo>
                  <a:pt x="0" y="0"/>
                </a:moveTo>
                <a:lnTo>
                  <a:pt x="2692800" y="0"/>
                </a:lnTo>
                <a:lnTo>
                  <a:pt x="2692800" y="2693640"/>
                </a:lnTo>
                <a:lnTo>
                  <a:pt x="0" y="269364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ID" sz="1800" dirty="0"/>
            </a:lvl1pPr>
          </a:lstStyle>
          <a:p>
            <a:pPr marL="0" lvl="0" indent="0" algn="ctr">
              <a:buNone/>
            </a:pPr>
            <a:r>
              <a:rPr lang="en-US" noProof="0" dirty="0"/>
              <a:t>Add Image Here</a:t>
            </a:r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0FEA994A-8056-4F3D-9365-B6A362A93EE3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498424" y="3430043"/>
            <a:ext cx="2692800" cy="2772320"/>
          </a:xfrm>
          <a:custGeom>
            <a:avLst/>
            <a:gdLst>
              <a:gd name="connsiteX0" fmla="*/ 0 w 2692800"/>
              <a:gd name="connsiteY0" fmla="*/ 0 h 2693640"/>
              <a:gd name="connsiteX1" fmla="*/ 2692800 w 2692800"/>
              <a:gd name="connsiteY1" fmla="*/ 0 h 2693640"/>
              <a:gd name="connsiteX2" fmla="*/ 2692800 w 2692800"/>
              <a:gd name="connsiteY2" fmla="*/ 2693640 h 2693640"/>
              <a:gd name="connsiteX3" fmla="*/ 0 w 2692800"/>
              <a:gd name="connsiteY3" fmla="*/ 2693640 h 2693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92800" h="2693640">
                <a:moveTo>
                  <a:pt x="0" y="0"/>
                </a:moveTo>
                <a:lnTo>
                  <a:pt x="2692800" y="0"/>
                </a:lnTo>
                <a:lnTo>
                  <a:pt x="2692800" y="2693640"/>
                </a:lnTo>
                <a:lnTo>
                  <a:pt x="0" y="269364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ID" sz="1800" dirty="0"/>
            </a:lvl1pPr>
          </a:lstStyle>
          <a:p>
            <a:pPr marL="0" lvl="0" indent="0" algn="ctr">
              <a:buNone/>
            </a:pPr>
            <a:r>
              <a:rPr lang="en-US" noProof="0" dirty="0"/>
              <a:t>Add Image Here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429E334-587D-4420-9285-C2A5F494582B}"/>
              </a:ext>
            </a:extLst>
          </p:cNvPr>
          <p:cNvSpPr/>
          <p:nvPr userDrawn="1"/>
        </p:nvSpPr>
        <p:spPr>
          <a:xfrm>
            <a:off x="9289522" y="3527226"/>
            <a:ext cx="1248102" cy="12481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7BD4601-EF26-4D7C-8CB6-95488F17575B}"/>
              </a:ext>
            </a:extLst>
          </p:cNvPr>
          <p:cNvSpPr/>
          <p:nvPr userDrawn="1"/>
        </p:nvSpPr>
        <p:spPr>
          <a:xfrm>
            <a:off x="8621786" y="2848323"/>
            <a:ext cx="496540" cy="49654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949C41-2679-4E9D-A28C-F0C979F5702B}"/>
              </a:ext>
            </a:extLst>
          </p:cNvPr>
          <p:cNvSpPr/>
          <p:nvPr userDrawn="1"/>
        </p:nvSpPr>
        <p:spPr>
          <a:xfrm>
            <a:off x="8870898" y="2508125"/>
            <a:ext cx="247428" cy="24742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454B05D-55FD-4118-B899-4095FF50870D}"/>
              </a:ext>
            </a:extLst>
          </p:cNvPr>
          <p:cNvSpPr/>
          <p:nvPr userDrawn="1"/>
        </p:nvSpPr>
        <p:spPr>
          <a:xfrm>
            <a:off x="0" y="933450"/>
            <a:ext cx="300037" cy="14652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4053300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4C5F727-FA73-47F4-8647-79441AA996E3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4FD2F3-3119-48E2-B464-A93E23C5A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6" y="1016000"/>
            <a:ext cx="3997324" cy="2501899"/>
          </a:xfrm>
        </p:spPr>
        <p:txBody>
          <a:bodyPr anchor="b">
            <a:no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87C6E-3441-429B-A81D-87F8344C0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475" y="3619500"/>
            <a:ext cx="3997325" cy="25574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8ECDD1-1369-42FD-BD19-6797742A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9303FD92-1AC4-4708-B13E-C97E00210D2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902201" y="619125"/>
            <a:ext cx="3454400" cy="558165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Placeholder 6">
            <a:extLst>
              <a:ext uri="{FF2B5EF4-FFF2-40B4-BE49-F238E27FC236}">
                <a16:creationId xmlns:a16="http://schemas.microsoft.com/office/drawing/2014/main" id="{F6824EBC-CC6E-4D5A-B85A-DAC55ACE853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432801" y="260351"/>
            <a:ext cx="3454400" cy="5581649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3661888-890D-4E0C-8076-65EDFDB7DE27}"/>
              </a:ext>
            </a:extLst>
          </p:cNvPr>
          <p:cNvSpPr/>
          <p:nvPr userDrawn="1"/>
        </p:nvSpPr>
        <p:spPr>
          <a:xfrm>
            <a:off x="8432801" y="5842000"/>
            <a:ext cx="3459162" cy="3587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AE48EF9-5BAF-4BD7-A6BE-866C0307B69F}"/>
              </a:ext>
            </a:extLst>
          </p:cNvPr>
          <p:cNvSpPr/>
          <p:nvPr userDrawn="1"/>
        </p:nvSpPr>
        <p:spPr>
          <a:xfrm>
            <a:off x="4902201" y="239509"/>
            <a:ext cx="3459162" cy="3587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8D4A5F4-99AC-4FB3-8A59-AB8D7B4FC7D7}"/>
              </a:ext>
            </a:extLst>
          </p:cNvPr>
          <p:cNvSpPr/>
          <p:nvPr userDrawn="1"/>
        </p:nvSpPr>
        <p:spPr>
          <a:xfrm>
            <a:off x="0" y="1384300"/>
            <a:ext cx="177800" cy="4457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01361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4C5F727-FA73-47F4-8647-79441AA996E3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4FD2F3-3119-48E2-B464-A93E23C5A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6" y="476250"/>
            <a:ext cx="5165724" cy="2557463"/>
          </a:xfrm>
        </p:spPr>
        <p:txBody>
          <a:bodyPr anchor="ctr">
            <a:no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87C6E-3441-429B-A81D-87F8344C0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476250"/>
            <a:ext cx="5795963" cy="25574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8ECDD1-1369-42FD-BD19-6797742A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9303FD92-1AC4-4708-B13E-C97E00210D2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6" y="3233941"/>
            <a:ext cx="11520486" cy="2966833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E4979D5-6F1E-40A2-9A8E-8C5AE1AA3B62}"/>
              </a:ext>
            </a:extLst>
          </p:cNvPr>
          <p:cNvSpPr/>
          <p:nvPr userDrawn="1"/>
        </p:nvSpPr>
        <p:spPr>
          <a:xfrm>
            <a:off x="0" y="476250"/>
            <a:ext cx="165100" cy="255746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87963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4C5F727-FA73-47F4-8647-79441AA996E3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4FD2F3-3119-48E2-B464-A93E23C5A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1783831"/>
            <a:ext cx="3111954" cy="3290338"/>
          </a:xfrm>
        </p:spPr>
        <p:txBody>
          <a:bodyPr anchor="ctr"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87C6E-3441-429B-A81D-87F8344C0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89370" y="1783832"/>
            <a:ext cx="4402592" cy="3290338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8ECDD1-1369-42FD-BD19-6797742A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9303FD92-1AC4-4708-B13E-C97E00210D2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672114" y="0"/>
            <a:ext cx="3628571" cy="685800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E16C293-C1E0-4EA5-BDE5-D226D72FC08B}"/>
              </a:ext>
            </a:extLst>
          </p:cNvPr>
          <p:cNvSpPr/>
          <p:nvPr userDrawn="1"/>
        </p:nvSpPr>
        <p:spPr>
          <a:xfrm>
            <a:off x="371475" y="5297714"/>
            <a:ext cx="3111954" cy="156028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C770C08-8FFF-4293-8E7D-DBFEE4E3E443}"/>
              </a:ext>
            </a:extLst>
          </p:cNvPr>
          <p:cNvSpPr/>
          <p:nvPr userDrawn="1"/>
        </p:nvSpPr>
        <p:spPr>
          <a:xfrm>
            <a:off x="7489370" y="0"/>
            <a:ext cx="4402593" cy="156028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462061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D497887-B1EF-4184-95F4-276A92D54B8F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F93C6CC-9D8D-4981-8106-72C617756BD8}"/>
              </a:ext>
            </a:extLst>
          </p:cNvPr>
          <p:cNvSpPr/>
          <p:nvPr userDrawn="1"/>
        </p:nvSpPr>
        <p:spPr>
          <a:xfrm>
            <a:off x="0" y="0"/>
            <a:ext cx="6096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391EAACA-1322-4E60-917E-C7408F539D5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6" y="260350"/>
            <a:ext cx="11520488" cy="6009821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2FFEDF-1F62-45E5-8000-9689D9DFC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4750" y="3957831"/>
            <a:ext cx="9620250" cy="1500187"/>
          </a:xfrm>
        </p:spPr>
        <p:txBody>
          <a:bodyPr anchor="ctr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D10129-98D8-456D-9925-F02A38DE1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3296215-27AE-462B-9127-E1C932633896}"/>
              </a:ext>
            </a:extLst>
          </p:cNvPr>
          <p:cNvSpPr/>
          <p:nvPr userDrawn="1"/>
        </p:nvSpPr>
        <p:spPr>
          <a:xfrm>
            <a:off x="1093471" y="3843394"/>
            <a:ext cx="1722120" cy="1729060"/>
          </a:xfrm>
          <a:custGeom>
            <a:avLst/>
            <a:gdLst>
              <a:gd name="connsiteX0" fmla="*/ 0 w 2730500"/>
              <a:gd name="connsiteY0" fmla="*/ 0 h 2730500"/>
              <a:gd name="connsiteX1" fmla="*/ 2730500 w 2730500"/>
              <a:gd name="connsiteY1" fmla="*/ 0 h 2730500"/>
              <a:gd name="connsiteX2" fmla="*/ 2730500 w 2730500"/>
              <a:gd name="connsiteY2" fmla="*/ 672834 h 2730500"/>
              <a:gd name="connsiteX3" fmla="*/ 2606675 w 2730500"/>
              <a:gd name="connsiteY3" fmla="*/ 672834 h 2730500"/>
              <a:gd name="connsiteX4" fmla="*/ 2606675 w 2730500"/>
              <a:gd name="connsiteY4" fmla="*/ 116870 h 2730500"/>
              <a:gd name="connsiteX5" fmla="*/ 123826 w 2730500"/>
              <a:gd name="connsiteY5" fmla="*/ 116870 h 2730500"/>
              <a:gd name="connsiteX6" fmla="*/ 123826 w 2730500"/>
              <a:gd name="connsiteY6" fmla="*/ 2613630 h 2730500"/>
              <a:gd name="connsiteX7" fmla="*/ 2606675 w 2730500"/>
              <a:gd name="connsiteY7" fmla="*/ 2613630 h 2730500"/>
              <a:gd name="connsiteX8" fmla="*/ 2606675 w 2730500"/>
              <a:gd name="connsiteY8" fmla="*/ 2066205 h 2730500"/>
              <a:gd name="connsiteX9" fmla="*/ 2730500 w 2730500"/>
              <a:gd name="connsiteY9" fmla="*/ 2066205 h 2730500"/>
              <a:gd name="connsiteX10" fmla="*/ 2730500 w 2730500"/>
              <a:gd name="connsiteY10" fmla="*/ 2730500 h 2730500"/>
              <a:gd name="connsiteX11" fmla="*/ 0 w 2730500"/>
              <a:gd name="connsiteY11" fmla="*/ 2730500 h 273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30500" h="2730500">
                <a:moveTo>
                  <a:pt x="0" y="0"/>
                </a:moveTo>
                <a:lnTo>
                  <a:pt x="2730500" y="0"/>
                </a:lnTo>
                <a:lnTo>
                  <a:pt x="2730500" y="672834"/>
                </a:lnTo>
                <a:lnTo>
                  <a:pt x="2606675" y="672834"/>
                </a:lnTo>
                <a:lnTo>
                  <a:pt x="2606675" y="116870"/>
                </a:lnTo>
                <a:lnTo>
                  <a:pt x="123826" y="116870"/>
                </a:lnTo>
                <a:lnTo>
                  <a:pt x="123826" y="2613630"/>
                </a:lnTo>
                <a:lnTo>
                  <a:pt x="2606675" y="2613630"/>
                </a:lnTo>
                <a:lnTo>
                  <a:pt x="2606675" y="2066205"/>
                </a:lnTo>
                <a:lnTo>
                  <a:pt x="2730500" y="2066205"/>
                </a:lnTo>
                <a:lnTo>
                  <a:pt x="2730500" y="2730500"/>
                </a:lnTo>
                <a:lnTo>
                  <a:pt x="0" y="27305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74798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D497887-B1EF-4184-95F4-276A92D54B8F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2DB7CFEB-6952-4BC3-B9E0-0C382490F9E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00675" y="260350"/>
            <a:ext cx="6499502" cy="5940425"/>
          </a:xfrm>
          <a:custGeom>
            <a:avLst/>
            <a:gdLst>
              <a:gd name="connsiteX0" fmla="*/ 4432576 w 6499502"/>
              <a:gd name="connsiteY0" fmla="*/ 4057650 h 5940425"/>
              <a:gd name="connsiteX1" fmla="*/ 6499502 w 6499502"/>
              <a:gd name="connsiteY1" fmla="*/ 4057650 h 5940425"/>
              <a:gd name="connsiteX2" fmla="*/ 6499502 w 6499502"/>
              <a:gd name="connsiteY2" fmla="*/ 5940425 h 5940425"/>
              <a:gd name="connsiteX3" fmla="*/ 4432576 w 6499502"/>
              <a:gd name="connsiteY3" fmla="*/ 5940425 h 5940425"/>
              <a:gd name="connsiteX4" fmla="*/ 2216288 w 6499502"/>
              <a:gd name="connsiteY4" fmla="*/ 4057650 h 5940425"/>
              <a:gd name="connsiteX5" fmla="*/ 4283214 w 6499502"/>
              <a:gd name="connsiteY5" fmla="*/ 4057650 h 5940425"/>
              <a:gd name="connsiteX6" fmla="*/ 4283214 w 6499502"/>
              <a:gd name="connsiteY6" fmla="*/ 5940425 h 5940425"/>
              <a:gd name="connsiteX7" fmla="*/ 2216288 w 6499502"/>
              <a:gd name="connsiteY7" fmla="*/ 5940425 h 5940425"/>
              <a:gd name="connsiteX8" fmla="*/ 0 w 6499502"/>
              <a:gd name="connsiteY8" fmla="*/ 4057650 h 5940425"/>
              <a:gd name="connsiteX9" fmla="*/ 2066926 w 6499502"/>
              <a:gd name="connsiteY9" fmla="*/ 4057650 h 5940425"/>
              <a:gd name="connsiteX10" fmla="*/ 2066926 w 6499502"/>
              <a:gd name="connsiteY10" fmla="*/ 5940425 h 5940425"/>
              <a:gd name="connsiteX11" fmla="*/ 0 w 6499502"/>
              <a:gd name="connsiteY11" fmla="*/ 5940425 h 5940425"/>
              <a:gd name="connsiteX12" fmla="*/ 4432576 w 6499502"/>
              <a:gd name="connsiteY12" fmla="*/ 2028825 h 5940425"/>
              <a:gd name="connsiteX13" fmla="*/ 6499502 w 6499502"/>
              <a:gd name="connsiteY13" fmla="*/ 2028825 h 5940425"/>
              <a:gd name="connsiteX14" fmla="*/ 6499502 w 6499502"/>
              <a:gd name="connsiteY14" fmla="*/ 3911600 h 5940425"/>
              <a:gd name="connsiteX15" fmla="*/ 4432576 w 6499502"/>
              <a:gd name="connsiteY15" fmla="*/ 3911600 h 5940425"/>
              <a:gd name="connsiteX16" fmla="*/ 2216288 w 6499502"/>
              <a:gd name="connsiteY16" fmla="*/ 2028825 h 5940425"/>
              <a:gd name="connsiteX17" fmla="*/ 4283214 w 6499502"/>
              <a:gd name="connsiteY17" fmla="*/ 2028825 h 5940425"/>
              <a:gd name="connsiteX18" fmla="*/ 4283214 w 6499502"/>
              <a:gd name="connsiteY18" fmla="*/ 3911600 h 5940425"/>
              <a:gd name="connsiteX19" fmla="*/ 2216288 w 6499502"/>
              <a:gd name="connsiteY19" fmla="*/ 3911600 h 5940425"/>
              <a:gd name="connsiteX20" fmla="*/ 0 w 6499502"/>
              <a:gd name="connsiteY20" fmla="*/ 2028825 h 5940425"/>
              <a:gd name="connsiteX21" fmla="*/ 2066926 w 6499502"/>
              <a:gd name="connsiteY21" fmla="*/ 2028825 h 5940425"/>
              <a:gd name="connsiteX22" fmla="*/ 2066926 w 6499502"/>
              <a:gd name="connsiteY22" fmla="*/ 3911600 h 5940425"/>
              <a:gd name="connsiteX23" fmla="*/ 0 w 6499502"/>
              <a:gd name="connsiteY23" fmla="*/ 3911600 h 5940425"/>
              <a:gd name="connsiteX24" fmla="*/ 4432576 w 6499502"/>
              <a:gd name="connsiteY24" fmla="*/ 0 h 5940425"/>
              <a:gd name="connsiteX25" fmla="*/ 6499502 w 6499502"/>
              <a:gd name="connsiteY25" fmla="*/ 0 h 5940425"/>
              <a:gd name="connsiteX26" fmla="*/ 6499502 w 6499502"/>
              <a:gd name="connsiteY26" fmla="*/ 1882775 h 5940425"/>
              <a:gd name="connsiteX27" fmla="*/ 4432576 w 6499502"/>
              <a:gd name="connsiteY27" fmla="*/ 1882775 h 5940425"/>
              <a:gd name="connsiteX28" fmla="*/ 2216288 w 6499502"/>
              <a:gd name="connsiteY28" fmla="*/ 0 h 5940425"/>
              <a:gd name="connsiteX29" fmla="*/ 4283214 w 6499502"/>
              <a:gd name="connsiteY29" fmla="*/ 0 h 5940425"/>
              <a:gd name="connsiteX30" fmla="*/ 4283214 w 6499502"/>
              <a:gd name="connsiteY30" fmla="*/ 1882775 h 5940425"/>
              <a:gd name="connsiteX31" fmla="*/ 2216288 w 6499502"/>
              <a:gd name="connsiteY31" fmla="*/ 1882775 h 5940425"/>
              <a:gd name="connsiteX32" fmla="*/ 0 w 6499502"/>
              <a:gd name="connsiteY32" fmla="*/ 0 h 5940425"/>
              <a:gd name="connsiteX33" fmla="*/ 2066926 w 6499502"/>
              <a:gd name="connsiteY33" fmla="*/ 0 h 5940425"/>
              <a:gd name="connsiteX34" fmla="*/ 2066926 w 6499502"/>
              <a:gd name="connsiteY34" fmla="*/ 1882775 h 5940425"/>
              <a:gd name="connsiteX35" fmla="*/ 0 w 6499502"/>
              <a:gd name="connsiteY35" fmla="*/ 1882775 h 594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6499502" h="5940425">
                <a:moveTo>
                  <a:pt x="4432576" y="4057650"/>
                </a:moveTo>
                <a:lnTo>
                  <a:pt x="6499502" y="4057650"/>
                </a:lnTo>
                <a:lnTo>
                  <a:pt x="6499502" y="5940425"/>
                </a:lnTo>
                <a:lnTo>
                  <a:pt x="4432576" y="5940425"/>
                </a:lnTo>
                <a:close/>
                <a:moveTo>
                  <a:pt x="2216288" y="4057650"/>
                </a:moveTo>
                <a:lnTo>
                  <a:pt x="4283214" y="4057650"/>
                </a:lnTo>
                <a:lnTo>
                  <a:pt x="4283214" y="5940425"/>
                </a:lnTo>
                <a:lnTo>
                  <a:pt x="2216288" y="5940425"/>
                </a:lnTo>
                <a:close/>
                <a:moveTo>
                  <a:pt x="0" y="4057650"/>
                </a:moveTo>
                <a:lnTo>
                  <a:pt x="2066926" y="4057650"/>
                </a:lnTo>
                <a:lnTo>
                  <a:pt x="2066926" y="5940425"/>
                </a:lnTo>
                <a:lnTo>
                  <a:pt x="0" y="5940425"/>
                </a:lnTo>
                <a:close/>
                <a:moveTo>
                  <a:pt x="4432576" y="2028825"/>
                </a:moveTo>
                <a:lnTo>
                  <a:pt x="6499502" y="2028825"/>
                </a:lnTo>
                <a:lnTo>
                  <a:pt x="6499502" y="3911600"/>
                </a:lnTo>
                <a:lnTo>
                  <a:pt x="4432576" y="3911600"/>
                </a:lnTo>
                <a:close/>
                <a:moveTo>
                  <a:pt x="2216288" y="2028825"/>
                </a:moveTo>
                <a:lnTo>
                  <a:pt x="4283214" y="2028825"/>
                </a:lnTo>
                <a:lnTo>
                  <a:pt x="4283214" y="3911600"/>
                </a:lnTo>
                <a:lnTo>
                  <a:pt x="2216288" y="3911600"/>
                </a:lnTo>
                <a:close/>
                <a:moveTo>
                  <a:pt x="0" y="2028825"/>
                </a:moveTo>
                <a:lnTo>
                  <a:pt x="2066926" y="2028825"/>
                </a:lnTo>
                <a:lnTo>
                  <a:pt x="2066926" y="3911600"/>
                </a:lnTo>
                <a:lnTo>
                  <a:pt x="0" y="3911600"/>
                </a:lnTo>
                <a:close/>
                <a:moveTo>
                  <a:pt x="4432576" y="0"/>
                </a:moveTo>
                <a:lnTo>
                  <a:pt x="6499502" y="0"/>
                </a:lnTo>
                <a:lnTo>
                  <a:pt x="6499502" y="1882775"/>
                </a:lnTo>
                <a:lnTo>
                  <a:pt x="4432576" y="1882775"/>
                </a:lnTo>
                <a:close/>
                <a:moveTo>
                  <a:pt x="2216288" y="0"/>
                </a:moveTo>
                <a:lnTo>
                  <a:pt x="4283214" y="0"/>
                </a:lnTo>
                <a:lnTo>
                  <a:pt x="4283214" y="1882775"/>
                </a:lnTo>
                <a:lnTo>
                  <a:pt x="2216288" y="1882775"/>
                </a:lnTo>
                <a:close/>
                <a:moveTo>
                  <a:pt x="0" y="0"/>
                </a:moveTo>
                <a:lnTo>
                  <a:pt x="2066926" y="0"/>
                </a:lnTo>
                <a:lnTo>
                  <a:pt x="2066926" y="1882775"/>
                </a:lnTo>
                <a:lnTo>
                  <a:pt x="0" y="188277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2FFEDF-1F62-45E5-8000-9689D9DFC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1596928"/>
            <a:ext cx="4810125" cy="3267268"/>
          </a:xfrm>
        </p:spPr>
        <p:txBody>
          <a:bodyPr anchor="ctr"/>
          <a:lstStyle>
            <a:lvl1pPr>
              <a:defRPr sz="6000">
                <a:solidFill>
                  <a:schemeClr val="accent5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D10129-98D8-456D-9925-F02A38DE1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3E3CFC-9652-4E07-82D7-0EC3304CAA1F}"/>
              </a:ext>
            </a:extLst>
          </p:cNvPr>
          <p:cNvSpPr/>
          <p:nvPr userDrawn="1"/>
        </p:nvSpPr>
        <p:spPr>
          <a:xfrm>
            <a:off x="3933498" y="4952673"/>
            <a:ext cx="1248102" cy="12481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6B43515-5C7A-4125-B76D-8A24D2BBE5EC}"/>
              </a:ext>
            </a:extLst>
          </p:cNvPr>
          <p:cNvSpPr/>
          <p:nvPr userDrawn="1"/>
        </p:nvSpPr>
        <p:spPr>
          <a:xfrm>
            <a:off x="371475" y="1011911"/>
            <a:ext cx="496540" cy="49654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C9A713B-4176-4C86-9E87-4ADBD6F444FB}"/>
              </a:ext>
            </a:extLst>
          </p:cNvPr>
          <p:cNvSpPr/>
          <p:nvPr userDrawn="1"/>
        </p:nvSpPr>
        <p:spPr>
          <a:xfrm>
            <a:off x="620587" y="671713"/>
            <a:ext cx="247428" cy="24742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6223337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D497887-B1EF-4184-95F4-276A92D54B8F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2FFEDF-1F62-45E5-8000-9689D9DFC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3917949"/>
            <a:ext cx="6915150" cy="2268337"/>
          </a:xfrm>
        </p:spPr>
        <p:txBody>
          <a:bodyPr anchor="ctr"/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D10129-98D8-456D-9925-F02A38DE1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3E3CFC-9652-4E07-82D7-0EC3304CAA1F}"/>
              </a:ext>
            </a:extLst>
          </p:cNvPr>
          <p:cNvSpPr/>
          <p:nvPr userDrawn="1"/>
        </p:nvSpPr>
        <p:spPr>
          <a:xfrm>
            <a:off x="5222179" y="2327274"/>
            <a:ext cx="2176462" cy="15112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FA0623C-0B34-4074-8AA0-6428A5AF07A3}"/>
              </a:ext>
            </a:extLst>
          </p:cNvPr>
          <p:cNvSpPr/>
          <p:nvPr userDrawn="1"/>
        </p:nvSpPr>
        <p:spPr>
          <a:xfrm>
            <a:off x="7468839" y="3917949"/>
            <a:ext cx="2176462" cy="228282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B5D335A5-A601-4D8A-AEF5-F34792FF565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371474" y="260351"/>
            <a:ext cx="11520489" cy="5940424"/>
          </a:xfrm>
          <a:custGeom>
            <a:avLst/>
            <a:gdLst>
              <a:gd name="connsiteX0" fmla="*/ 9344026 w 11520489"/>
              <a:gd name="connsiteY0" fmla="*/ 3657598 h 5940424"/>
              <a:gd name="connsiteX1" fmla="*/ 11520489 w 11520489"/>
              <a:gd name="connsiteY1" fmla="*/ 3657598 h 5940424"/>
              <a:gd name="connsiteX2" fmla="*/ 11520489 w 11520489"/>
              <a:gd name="connsiteY2" fmla="*/ 5940424 h 5940424"/>
              <a:gd name="connsiteX3" fmla="*/ 9344026 w 11520489"/>
              <a:gd name="connsiteY3" fmla="*/ 5940424 h 5940424"/>
              <a:gd name="connsiteX4" fmla="*/ 9344026 w 11520489"/>
              <a:gd name="connsiteY4" fmla="*/ 2066924 h 5940424"/>
              <a:gd name="connsiteX5" fmla="*/ 11520489 w 11520489"/>
              <a:gd name="connsiteY5" fmla="*/ 2066924 h 5940424"/>
              <a:gd name="connsiteX6" fmla="*/ 11520489 w 11520489"/>
              <a:gd name="connsiteY6" fmla="*/ 3578224 h 5940424"/>
              <a:gd name="connsiteX7" fmla="*/ 9344026 w 11520489"/>
              <a:gd name="connsiteY7" fmla="*/ 3578224 h 5940424"/>
              <a:gd name="connsiteX8" fmla="*/ 7097365 w 11520489"/>
              <a:gd name="connsiteY8" fmla="*/ 2066924 h 5940424"/>
              <a:gd name="connsiteX9" fmla="*/ 9273828 w 11520489"/>
              <a:gd name="connsiteY9" fmla="*/ 2066924 h 5940424"/>
              <a:gd name="connsiteX10" fmla="*/ 9273828 w 11520489"/>
              <a:gd name="connsiteY10" fmla="*/ 3578224 h 5940424"/>
              <a:gd name="connsiteX11" fmla="*/ 7097365 w 11520489"/>
              <a:gd name="connsiteY11" fmla="*/ 3578224 h 5940424"/>
              <a:gd name="connsiteX12" fmla="*/ 2604044 w 11520489"/>
              <a:gd name="connsiteY12" fmla="*/ 2066923 h 5940424"/>
              <a:gd name="connsiteX13" fmla="*/ 4780506 w 11520489"/>
              <a:gd name="connsiteY13" fmla="*/ 2066923 h 5940424"/>
              <a:gd name="connsiteX14" fmla="*/ 4780506 w 11520489"/>
              <a:gd name="connsiteY14" fmla="*/ 3578222 h 5940424"/>
              <a:gd name="connsiteX15" fmla="*/ 2604044 w 11520489"/>
              <a:gd name="connsiteY15" fmla="*/ 3578222 h 5940424"/>
              <a:gd name="connsiteX16" fmla="*/ 0 w 11520489"/>
              <a:gd name="connsiteY16" fmla="*/ 2066923 h 5940424"/>
              <a:gd name="connsiteX17" fmla="*/ 2533843 w 11520489"/>
              <a:gd name="connsiteY17" fmla="*/ 2066923 h 5940424"/>
              <a:gd name="connsiteX18" fmla="*/ 2533843 w 11520489"/>
              <a:gd name="connsiteY18" fmla="*/ 3578222 h 5940424"/>
              <a:gd name="connsiteX19" fmla="*/ 0 w 11520489"/>
              <a:gd name="connsiteY19" fmla="*/ 3578222 h 5940424"/>
              <a:gd name="connsiteX20" fmla="*/ 2604046 w 11520489"/>
              <a:gd name="connsiteY20" fmla="*/ 0 h 5940424"/>
              <a:gd name="connsiteX21" fmla="*/ 4780509 w 11520489"/>
              <a:gd name="connsiteY21" fmla="*/ 0 h 5940424"/>
              <a:gd name="connsiteX22" fmla="*/ 4780509 w 11520489"/>
              <a:gd name="connsiteY22" fmla="*/ 1987550 h 5940424"/>
              <a:gd name="connsiteX23" fmla="*/ 2604046 w 11520489"/>
              <a:gd name="connsiteY23" fmla="*/ 1987550 h 5940424"/>
              <a:gd name="connsiteX24" fmla="*/ 2 w 11520489"/>
              <a:gd name="connsiteY24" fmla="*/ 0 h 5940424"/>
              <a:gd name="connsiteX25" fmla="*/ 2533845 w 11520489"/>
              <a:gd name="connsiteY25" fmla="*/ 0 h 5940424"/>
              <a:gd name="connsiteX26" fmla="*/ 2533845 w 11520489"/>
              <a:gd name="connsiteY26" fmla="*/ 1987550 h 5940424"/>
              <a:gd name="connsiteX27" fmla="*/ 2 w 11520489"/>
              <a:gd name="connsiteY27" fmla="*/ 1987550 h 5940424"/>
              <a:gd name="connsiteX28" fmla="*/ 7097365 w 11520489"/>
              <a:gd name="connsiteY28" fmla="*/ 0 h 5940424"/>
              <a:gd name="connsiteX29" fmla="*/ 9273828 w 11520489"/>
              <a:gd name="connsiteY29" fmla="*/ 0 h 5940424"/>
              <a:gd name="connsiteX30" fmla="*/ 9273828 w 11520489"/>
              <a:gd name="connsiteY30" fmla="*/ 1987550 h 5940424"/>
              <a:gd name="connsiteX31" fmla="*/ 7097365 w 11520489"/>
              <a:gd name="connsiteY31" fmla="*/ 1987550 h 5940424"/>
              <a:gd name="connsiteX32" fmla="*/ 4850705 w 11520489"/>
              <a:gd name="connsiteY32" fmla="*/ 0 h 5940424"/>
              <a:gd name="connsiteX33" fmla="*/ 7027168 w 11520489"/>
              <a:gd name="connsiteY33" fmla="*/ 0 h 5940424"/>
              <a:gd name="connsiteX34" fmla="*/ 7027168 w 11520489"/>
              <a:gd name="connsiteY34" fmla="*/ 1987550 h 5940424"/>
              <a:gd name="connsiteX35" fmla="*/ 4850705 w 11520489"/>
              <a:gd name="connsiteY35" fmla="*/ 1987550 h 5940424"/>
              <a:gd name="connsiteX36" fmla="*/ 9344025 w 11520489"/>
              <a:gd name="connsiteY36" fmla="*/ 0 h 5940424"/>
              <a:gd name="connsiteX37" fmla="*/ 11520488 w 11520489"/>
              <a:gd name="connsiteY37" fmla="*/ 0 h 5940424"/>
              <a:gd name="connsiteX38" fmla="*/ 11520488 w 11520489"/>
              <a:gd name="connsiteY38" fmla="*/ 1987550 h 5940424"/>
              <a:gd name="connsiteX39" fmla="*/ 9344025 w 11520489"/>
              <a:gd name="connsiteY39" fmla="*/ 1987550 h 5940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520489" h="5940424">
                <a:moveTo>
                  <a:pt x="9344026" y="3657598"/>
                </a:moveTo>
                <a:lnTo>
                  <a:pt x="11520489" y="3657598"/>
                </a:lnTo>
                <a:lnTo>
                  <a:pt x="11520489" y="5940424"/>
                </a:lnTo>
                <a:lnTo>
                  <a:pt x="9344026" y="5940424"/>
                </a:lnTo>
                <a:close/>
                <a:moveTo>
                  <a:pt x="9344026" y="2066924"/>
                </a:moveTo>
                <a:lnTo>
                  <a:pt x="11520489" y="2066924"/>
                </a:lnTo>
                <a:lnTo>
                  <a:pt x="11520489" y="3578224"/>
                </a:lnTo>
                <a:lnTo>
                  <a:pt x="9344026" y="3578224"/>
                </a:lnTo>
                <a:close/>
                <a:moveTo>
                  <a:pt x="7097365" y="2066924"/>
                </a:moveTo>
                <a:lnTo>
                  <a:pt x="9273828" y="2066924"/>
                </a:lnTo>
                <a:lnTo>
                  <a:pt x="9273828" y="3578224"/>
                </a:lnTo>
                <a:lnTo>
                  <a:pt x="7097365" y="3578224"/>
                </a:lnTo>
                <a:close/>
                <a:moveTo>
                  <a:pt x="2604044" y="2066923"/>
                </a:moveTo>
                <a:lnTo>
                  <a:pt x="4780506" y="2066923"/>
                </a:lnTo>
                <a:lnTo>
                  <a:pt x="4780506" y="3578222"/>
                </a:lnTo>
                <a:lnTo>
                  <a:pt x="2604044" y="3578222"/>
                </a:lnTo>
                <a:close/>
                <a:moveTo>
                  <a:pt x="0" y="2066923"/>
                </a:moveTo>
                <a:lnTo>
                  <a:pt x="2533843" y="2066923"/>
                </a:lnTo>
                <a:lnTo>
                  <a:pt x="2533843" y="3578222"/>
                </a:lnTo>
                <a:lnTo>
                  <a:pt x="0" y="3578222"/>
                </a:lnTo>
                <a:close/>
                <a:moveTo>
                  <a:pt x="2604046" y="0"/>
                </a:moveTo>
                <a:lnTo>
                  <a:pt x="4780509" y="0"/>
                </a:lnTo>
                <a:lnTo>
                  <a:pt x="4780509" y="1987550"/>
                </a:lnTo>
                <a:lnTo>
                  <a:pt x="2604046" y="1987550"/>
                </a:lnTo>
                <a:close/>
                <a:moveTo>
                  <a:pt x="2" y="0"/>
                </a:moveTo>
                <a:lnTo>
                  <a:pt x="2533845" y="0"/>
                </a:lnTo>
                <a:lnTo>
                  <a:pt x="2533845" y="1987550"/>
                </a:lnTo>
                <a:lnTo>
                  <a:pt x="2" y="1987550"/>
                </a:lnTo>
                <a:close/>
                <a:moveTo>
                  <a:pt x="7097365" y="0"/>
                </a:moveTo>
                <a:lnTo>
                  <a:pt x="9273828" y="0"/>
                </a:lnTo>
                <a:lnTo>
                  <a:pt x="9273828" y="1987550"/>
                </a:lnTo>
                <a:lnTo>
                  <a:pt x="7097365" y="1987550"/>
                </a:lnTo>
                <a:close/>
                <a:moveTo>
                  <a:pt x="4850705" y="0"/>
                </a:moveTo>
                <a:lnTo>
                  <a:pt x="7027168" y="0"/>
                </a:lnTo>
                <a:lnTo>
                  <a:pt x="7027168" y="1987550"/>
                </a:lnTo>
                <a:lnTo>
                  <a:pt x="4850705" y="1987550"/>
                </a:lnTo>
                <a:close/>
                <a:moveTo>
                  <a:pt x="9344025" y="0"/>
                </a:moveTo>
                <a:lnTo>
                  <a:pt x="11520488" y="0"/>
                </a:lnTo>
                <a:lnTo>
                  <a:pt x="11520488" y="1987550"/>
                </a:lnTo>
                <a:lnTo>
                  <a:pt x="9344025" y="198755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t">
            <a:no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8334026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A6C789F-805A-4494-8430-C63414191AC2}"/>
              </a:ext>
            </a:extLst>
          </p:cNvPr>
          <p:cNvSpPr/>
          <p:nvPr userDrawn="1"/>
        </p:nvSpPr>
        <p:spPr>
          <a:xfrm>
            <a:off x="371475" y="1526382"/>
            <a:ext cx="3595688" cy="45624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A73287-EED0-4EEC-8007-E2C13366027B}"/>
              </a:ext>
            </a:extLst>
          </p:cNvPr>
          <p:cNvSpPr/>
          <p:nvPr userDrawn="1"/>
        </p:nvSpPr>
        <p:spPr>
          <a:xfrm>
            <a:off x="8224838" y="1526382"/>
            <a:ext cx="3595688" cy="45624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3A6AA5-A315-455E-B5C7-E53E3746E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60534E-DE82-45F4-8E2E-DA97F16917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1026" y="1724025"/>
            <a:ext cx="3143250" cy="4191000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F1116B-C8B0-450D-83F6-49C4ABB22C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51282" y="1712119"/>
            <a:ext cx="3142800" cy="4191000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182A82-4FBE-4689-B739-692549B40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4DC80855-A1B8-4B65-B6F6-2AA6239EC2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967163" y="1233488"/>
            <a:ext cx="4257675" cy="5148262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766154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A73287-EED0-4EEC-8007-E2C13366027B}"/>
              </a:ext>
            </a:extLst>
          </p:cNvPr>
          <p:cNvSpPr/>
          <p:nvPr userDrawn="1"/>
        </p:nvSpPr>
        <p:spPr>
          <a:xfrm>
            <a:off x="6200775" y="1233487"/>
            <a:ext cx="5619751" cy="273367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3A6AA5-A315-455E-B5C7-E53E3746E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F1116B-C8B0-450D-83F6-49C4ABB22C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83054" y="1357414"/>
            <a:ext cx="5255193" cy="2404860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182A82-4FBE-4689-B739-692549B40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4DC80855-A1B8-4B65-B6F6-2AA6239EC2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1233488"/>
            <a:ext cx="5757863" cy="241560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B9795E85-7B91-41BB-9DF4-A4893AA48FF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00775" y="3967163"/>
            <a:ext cx="5619750" cy="24145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B372D75-4BAD-4C47-AE7D-0F2711031EEC}"/>
              </a:ext>
            </a:extLst>
          </p:cNvPr>
          <p:cNvSpPr/>
          <p:nvPr userDrawn="1"/>
        </p:nvSpPr>
        <p:spPr>
          <a:xfrm>
            <a:off x="371475" y="3643799"/>
            <a:ext cx="5757863" cy="27336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60534E-DE82-45F4-8E2E-DA97F16917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2406" y="3848474"/>
            <a:ext cx="5256000" cy="2404800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101826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A6AA5-A315-455E-B5C7-E53E3746E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182A82-4FBE-4689-B739-692549B40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4DC80855-A1B8-4B65-B6F6-2AA6239EC2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1233488"/>
            <a:ext cx="11520488" cy="2381361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B372D75-4BAD-4C47-AE7D-0F2711031EEC}"/>
              </a:ext>
            </a:extLst>
          </p:cNvPr>
          <p:cNvSpPr/>
          <p:nvPr userDrawn="1"/>
        </p:nvSpPr>
        <p:spPr>
          <a:xfrm>
            <a:off x="371475" y="3643799"/>
            <a:ext cx="11520488" cy="27336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F1116B-C8B0-450D-83F6-49C4ABB22C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83054" y="3808206"/>
            <a:ext cx="5255193" cy="2404860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60534E-DE82-45F4-8E2E-DA97F16917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2406" y="3808236"/>
            <a:ext cx="5256000" cy="2404800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15E3050-1157-4448-A84E-5AC72FC84A7F}"/>
              </a:ext>
            </a:extLst>
          </p:cNvPr>
          <p:cNvCxnSpPr/>
          <p:nvPr userDrawn="1"/>
        </p:nvCxnSpPr>
        <p:spPr>
          <a:xfrm>
            <a:off x="6131719" y="3774712"/>
            <a:ext cx="0" cy="247184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53863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3468393"/>
      </p:ext>
    </p:extLst>
  </p:cSld>
  <p:clrMapOvr>
    <a:masterClrMapping/>
  </p:clrMapOvr>
  <p:hf hdr="0" ft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BCBF1-64A6-4051-BC31-B793E99731A6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15DEB4D-1697-4E72-B2BF-F5EA1EF3B009}"/>
              </a:ext>
            </a:extLst>
          </p:cNvPr>
          <p:cNvSpPr/>
          <p:nvPr userDrawn="1"/>
        </p:nvSpPr>
        <p:spPr>
          <a:xfrm>
            <a:off x="7162799" y="3052634"/>
            <a:ext cx="1368533" cy="113014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3A6AA5-A315-455E-B5C7-E53E3746E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1334424"/>
            <a:ext cx="4448175" cy="1520824"/>
          </a:xfrm>
        </p:spPr>
        <p:txBody>
          <a:bodyPr anchor="b">
            <a:noAutofit/>
          </a:bodyPr>
          <a:lstStyle>
            <a:lvl1pPr>
              <a:defRPr sz="36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182A82-4FBE-4689-B739-692549B40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F1116B-C8B0-450D-83F6-49C4ABB22C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609563" y="3118775"/>
            <a:ext cx="2927311" cy="3081999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60534E-DE82-45F4-8E2E-DA97F16917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1475" y="3118776"/>
            <a:ext cx="2926800" cy="3081922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84421AF3-217F-49BD-BF47-1140F3F445D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908415" y="-4277"/>
            <a:ext cx="7283585" cy="6204974"/>
          </a:xfrm>
          <a:custGeom>
            <a:avLst/>
            <a:gdLst>
              <a:gd name="connsiteX0" fmla="*/ 4914900 w 7283585"/>
              <a:gd name="connsiteY0" fmla="*/ 4064000 h 6204974"/>
              <a:gd name="connsiteX1" fmla="*/ 7283585 w 7283585"/>
              <a:gd name="connsiteY1" fmla="*/ 4064000 h 6204974"/>
              <a:gd name="connsiteX2" fmla="*/ 7283585 w 7283585"/>
              <a:gd name="connsiteY2" fmla="*/ 6204974 h 6204974"/>
              <a:gd name="connsiteX3" fmla="*/ 4914900 w 7283585"/>
              <a:gd name="connsiteY3" fmla="*/ 6204974 h 6204974"/>
              <a:gd name="connsiteX4" fmla="*/ 4914900 w 7283585"/>
              <a:gd name="connsiteY4" fmla="*/ 2032000 h 6204974"/>
              <a:gd name="connsiteX5" fmla="*/ 7283585 w 7283585"/>
              <a:gd name="connsiteY5" fmla="*/ 2032000 h 6204974"/>
              <a:gd name="connsiteX6" fmla="*/ 7283585 w 7283585"/>
              <a:gd name="connsiteY6" fmla="*/ 3946525 h 6204974"/>
              <a:gd name="connsiteX7" fmla="*/ 4914900 w 7283585"/>
              <a:gd name="connsiteY7" fmla="*/ 3946525 h 6204974"/>
              <a:gd name="connsiteX8" fmla="*/ 2457450 w 7283585"/>
              <a:gd name="connsiteY8" fmla="*/ 2032000 h 6204974"/>
              <a:gd name="connsiteX9" fmla="*/ 4826135 w 7283585"/>
              <a:gd name="connsiteY9" fmla="*/ 2032000 h 6204974"/>
              <a:gd name="connsiteX10" fmla="*/ 4826135 w 7283585"/>
              <a:gd name="connsiteY10" fmla="*/ 3946525 h 6204974"/>
              <a:gd name="connsiteX11" fmla="*/ 2457450 w 7283585"/>
              <a:gd name="connsiteY11" fmla="*/ 3946525 h 6204974"/>
              <a:gd name="connsiteX12" fmla="*/ 0 w 7283585"/>
              <a:gd name="connsiteY12" fmla="*/ 8552 h 6204974"/>
              <a:gd name="connsiteX13" fmla="*/ 2368685 w 7283585"/>
              <a:gd name="connsiteY13" fmla="*/ 8552 h 6204974"/>
              <a:gd name="connsiteX14" fmla="*/ 2368685 w 7283585"/>
              <a:gd name="connsiteY14" fmla="*/ 1923077 h 6204974"/>
              <a:gd name="connsiteX15" fmla="*/ 0 w 7283585"/>
              <a:gd name="connsiteY15" fmla="*/ 1923077 h 6204974"/>
              <a:gd name="connsiteX16" fmla="*/ 2457450 w 7283585"/>
              <a:gd name="connsiteY16" fmla="*/ 4276 h 6204974"/>
              <a:gd name="connsiteX17" fmla="*/ 4826135 w 7283585"/>
              <a:gd name="connsiteY17" fmla="*/ 4276 h 6204974"/>
              <a:gd name="connsiteX18" fmla="*/ 4826135 w 7283585"/>
              <a:gd name="connsiteY18" fmla="*/ 1918801 h 6204974"/>
              <a:gd name="connsiteX19" fmla="*/ 2457450 w 7283585"/>
              <a:gd name="connsiteY19" fmla="*/ 1918801 h 6204974"/>
              <a:gd name="connsiteX20" fmla="*/ 4914900 w 7283585"/>
              <a:gd name="connsiteY20" fmla="*/ 0 h 6204974"/>
              <a:gd name="connsiteX21" fmla="*/ 7283585 w 7283585"/>
              <a:gd name="connsiteY21" fmla="*/ 0 h 6204974"/>
              <a:gd name="connsiteX22" fmla="*/ 7283585 w 7283585"/>
              <a:gd name="connsiteY22" fmla="*/ 1914525 h 6204974"/>
              <a:gd name="connsiteX23" fmla="*/ 4914900 w 7283585"/>
              <a:gd name="connsiteY23" fmla="*/ 1914525 h 6204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7283585" h="6204974">
                <a:moveTo>
                  <a:pt x="4914900" y="4064000"/>
                </a:moveTo>
                <a:lnTo>
                  <a:pt x="7283585" y="4064000"/>
                </a:lnTo>
                <a:lnTo>
                  <a:pt x="7283585" y="6204974"/>
                </a:lnTo>
                <a:lnTo>
                  <a:pt x="4914900" y="6204974"/>
                </a:lnTo>
                <a:close/>
                <a:moveTo>
                  <a:pt x="4914900" y="2032000"/>
                </a:moveTo>
                <a:lnTo>
                  <a:pt x="7283585" y="2032000"/>
                </a:lnTo>
                <a:lnTo>
                  <a:pt x="7283585" y="3946525"/>
                </a:lnTo>
                <a:lnTo>
                  <a:pt x="4914900" y="3946525"/>
                </a:lnTo>
                <a:close/>
                <a:moveTo>
                  <a:pt x="2457450" y="2032000"/>
                </a:moveTo>
                <a:lnTo>
                  <a:pt x="4826135" y="2032000"/>
                </a:lnTo>
                <a:lnTo>
                  <a:pt x="4826135" y="3946525"/>
                </a:lnTo>
                <a:lnTo>
                  <a:pt x="2457450" y="3946525"/>
                </a:lnTo>
                <a:close/>
                <a:moveTo>
                  <a:pt x="0" y="8552"/>
                </a:moveTo>
                <a:lnTo>
                  <a:pt x="2368685" y="8552"/>
                </a:lnTo>
                <a:lnTo>
                  <a:pt x="2368685" y="1923077"/>
                </a:lnTo>
                <a:lnTo>
                  <a:pt x="0" y="1923077"/>
                </a:lnTo>
                <a:close/>
                <a:moveTo>
                  <a:pt x="2457450" y="4276"/>
                </a:moveTo>
                <a:lnTo>
                  <a:pt x="4826135" y="4276"/>
                </a:lnTo>
                <a:lnTo>
                  <a:pt x="4826135" y="1918801"/>
                </a:lnTo>
                <a:lnTo>
                  <a:pt x="2457450" y="1918801"/>
                </a:lnTo>
                <a:close/>
                <a:moveTo>
                  <a:pt x="4914900" y="0"/>
                </a:moveTo>
                <a:lnTo>
                  <a:pt x="7283585" y="0"/>
                </a:lnTo>
                <a:lnTo>
                  <a:pt x="7283585" y="1914525"/>
                </a:lnTo>
                <a:lnTo>
                  <a:pt x="4914900" y="191452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>
            <a:no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75378D9-445B-4812-AE73-9B2CF92DCDF1}"/>
              </a:ext>
            </a:extLst>
          </p:cNvPr>
          <p:cNvSpPr/>
          <p:nvPr userDrawn="1"/>
        </p:nvSpPr>
        <p:spPr>
          <a:xfrm>
            <a:off x="6210299" y="2027725"/>
            <a:ext cx="1073287" cy="9186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569B8CC-B741-4501-A871-F6CC58941F5C}"/>
              </a:ext>
            </a:extLst>
          </p:cNvPr>
          <p:cNvSpPr/>
          <p:nvPr userDrawn="1"/>
        </p:nvSpPr>
        <p:spPr>
          <a:xfrm>
            <a:off x="8661263" y="4055448"/>
            <a:ext cx="1073287" cy="9186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ED9C5BC-5F16-4DC8-BAA3-30A378B7F5FB}"/>
              </a:ext>
            </a:extLst>
          </p:cNvPr>
          <p:cNvCxnSpPr>
            <a:cxnSpLocks/>
          </p:cNvCxnSpPr>
          <p:nvPr userDrawn="1"/>
        </p:nvCxnSpPr>
        <p:spPr>
          <a:xfrm>
            <a:off x="3452019" y="3106075"/>
            <a:ext cx="0" cy="309470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2F0E9B02-FBE7-4B3F-833A-FCDE146B2DAD}"/>
              </a:ext>
            </a:extLst>
          </p:cNvPr>
          <p:cNvSpPr/>
          <p:nvPr userDrawn="1"/>
        </p:nvSpPr>
        <p:spPr>
          <a:xfrm>
            <a:off x="0" y="1405862"/>
            <a:ext cx="300037" cy="14652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5896089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BCBF1-64A6-4051-BC31-B793E99731A6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73E3AB81-FB3C-492F-8AB9-CFC37EECCE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260350"/>
            <a:ext cx="11520488" cy="612140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F2C4CC9-6F35-4EBF-857F-EBD298D77347}"/>
              </a:ext>
            </a:extLst>
          </p:cNvPr>
          <p:cNvSpPr/>
          <p:nvPr userDrawn="1"/>
        </p:nvSpPr>
        <p:spPr>
          <a:xfrm>
            <a:off x="1578741" y="2299953"/>
            <a:ext cx="4420009" cy="308192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1D54A23-014A-49B4-9E28-7641C8A4F0C1}"/>
              </a:ext>
            </a:extLst>
          </p:cNvPr>
          <p:cNvSpPr/>
          <p:nvPr userDrawn="1"/>
        </p:nvSpPr>
        <p:spPr>
          <a:xfrm>
            <a:off x="6184487" y="2299953"/>
            <a:ext cx="4420009" cy="308192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3A6AA5-A315-455E-B5C7-E53E3746E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504" y="1233488"/>
            <a:ext cx="9016993" cy="761076"/>
          </a:xfrm>
        </p:spPr>
        <p:txBody>
          <a:bodyPr anchor="ctr">
            <a:no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182A82-4FBE-4689-B739-692549B40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F1116B-C8B0-450D-83F6-49C4ABB22C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28091" y="2424864"/>
            <a:ext cx="4132800" cy="2833200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60534E-DE82-45F4-8E2E-DA97F16917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722820" y="2424864"/>
            <a:ext cx="4131850" cy="2832101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695873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AB4EF4F-0A84-4C50-B171-F044231527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13E1565-5B33-4914-9800-50B8400266FF}"/>
              </a:ext>
            </a:extLst>
          </p:cNvPr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DE438B2E-01A6-453B-928D-97D98438168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35756" y="260350"/>
            <a:ext cx="11520488" cy="630078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1105708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AB4EF4F-0A84-4C50-B171-F044231527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404FC023-3732-4036-B4DA-F34DC453036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1"/>
            <a:ext cx="12191999" cy="6857999"/>
          </a:xfrm>
          <a:custGeom>
            <a:avLst/>
            <a:gdLst>
              <a:gd name="connsiteX0" fmla="*/ 9194799 w 12191999"/>
              <a:gd name="connsiteY0" fmla="*/ 4114799 h 6108699"/>
              <a:gd name="connsiteX1" fmla="*/ 12191999 w 12191999"/>
              <a:gd name="connsiteY1" fmla="*/ 4114799 h 6108699"/>
              <a:gd name="connsiteX2" fmla="*/ 12191999 w 12191999"/>
              <a:gd name="connsiteY2" fmla="*/ 6108699 h 6108699"/>
              <a:gd name="connsiteX3" fmla="*/ 9194799 w 12191999"/>
              <a:gd name="connsiteY3" fmla="*/ 6108699 h 6108699"/>
              <a:gd name="connsiteX4" fmla="*/ 6129865 w 12191999"/>
              <a:gd name="connsiteY4" fmla="*/ 4114799 h 6108699"/>
              <a:gd name="connsiteX5" fmla="*/ 9127065 w 12191999"/>
              <a:gd name="connsiteY5" fmla="*/ 4114799 h 6108699"/>
              <a:gd name="connsiteX6" fmla="*/ 9127065 w 12191999"/>
              <a:gd name="connsiteY6" fmla="*/ 6108699 h 6108699"/>
              <a:gd name="connsiteX7" fmla="*/ 6129865 w 12191999"/>
              <a:gd name="connsiteY7" fmla="*/ 6108699 h 6108699"/>
              <a:gd name="connsiteX8" fmla="*/ 3064933 w 12191999"/>
              <a:gd name="connsiteY8" fmla="*/ 4114799 h 6108699"/>
              <a:gd name="connsiteX9" fmla="*/ 6062132 w 12191999"/>
              <a:gd name="connsiteY9" fmla="*/ 4114799 h 6108699"/>
              <a:gd name="connsiteX10" fmla="*/ 6062132 w 12191999"/>
              <a:gd name="connsiteY10" fmla="*/ 6108699 h 6108699"/>
              <a:gd name="connsiteX11" fmla="*/ 3064933 w 12191999"/>
              <a:gd name="connsiteY11" fmla="*/ 6108699 h 6108699"/>
              <a:gd name="connsiteX12" fmla="*/ 0 w 12191999"/>
              <a:gd name="connsiteY12" fmla="*/ 4114799 h 6108699"/>
              <a:gd name="connsiteX13" fmla="*/ 2997200 w 12191999"/>
              <a:gd name="connsiteY13" fmla="*/ 4114799 h 6108699"/>
              <a:gd name="connsiteX14" fmla="*/ 2997200 w 12191999"/>
              <a:gd name="connsiteY14" fmla="*/ 6108699 h 6108699"/>
              <a:gd name="connsiteX15" fmla="*/ 0 w 12191999"/>
              <a:gd name="connsiteY15" fmla="*/ 6108699 h 6108699"/>
              <a:gd name="connsiteX16" fmla="*/ 9194799 w 12191999"/>
              <a:gd name="connsiteY16" fmla="*/ 2057400 h 6108699"/>
              <a:gd name="connsiteX17" fmla="*/ 12191999 w 12191999"/>
              <a:gd name="connsiteY17" fmla="*/ 2057400 h 6108699"/>
              <a:gd name="connsiteX18" fmla="*/ 12191999 w 12191999"/>
              <a:gd name="connsiteY18" fmla="*/ 4051299 h 6108699"/>
              <a:gd name="connsiteX19" fmla="*/ 9194799 w 12191999"/>
              <a:gd name="connsiteY19" fmla="*/ 4051299 h 6108699"/>
              <a:gd name="connsiteX20" fmla="*/ 6129865 w 12191999"/>
              <a:gd name="connsiteY20" fmla="*/ 2057400 h 6108699"/>
              <a:gd name="connsiteX21" fmla="*/ 9127065 w 12191999"/>
              <a:gd name="connsiteY21" fmla="*/ 2057400 h 6108699"/>
              <a:gd name="connsiteX22" fmla="*/ 9127065 w 12191999"/>
              <a:gd name="connsiteY22" fmla="*/ 4051299 h 6108699"/>
              <a:gd name="connsiteX23" fmla="*/ 6129865 w 12191999"/>
              <a:gd name="connsiteY23" fmla="*/ 4051299 h 6108699"/>
              <a:gd name="connsiteX24" fmla="*/ 3064934 w 12191999"/>
              <a:gd name="connsiteY24" fmla="*/ 2057400 h 6108699"/>
              <a:gd name="connsiteX25" fmla="*/ 6062132 w 12191999"/>
              <a:gd name="connsiteY25" fmla="*/ 2057400 h 6108699"/>
              <a:gd name="connsiteX26" fmla="*/ 6062132 w 12191999"/>
              <a:gd name="connsiteY26" fmla="*/ 4051299 h 6108699"/>
              <a:gd name="connsiteX27" fmla="*/ 3064934 w 12191999"/>
              <a:gd name="connsiteY27" fmla="*/ 4051299 h 6108699"/>
              <a:gd name="connsiteX28" fmla="*/ 0 w 12191999"/>
              <a:gd name="connsiteY28" fmla="*/ 2057400 h 6108699"/>
              <a:gd name="connsiteX29" fmla="*/ 2997200 w 12191999"/>
              <a:gd name="connsiteY29" fmla="*/ 2057400 h 6108699"/>
              <a:gd name="connsiteX30" fmla="*/ 2997200 w 12191999"/>
              <a:gd name="connsiteY30" fmla="*/ 4051299 h 6108699"/>
              <a:gd name="connsiteX31" fmla="*/ 0 w 12191999"/>
              <a:gd name="connsiteY31" fmla="*/ 4051299 h 6108699"/>
              <a:gd name="connsiteX32" fmla="*/ 9194799 w 12191999"/>
              <a:gd name="connsiteY32" fmla="*/ 0 h 6108699"/>
              <a:gd name="connsiteX33" fmla="*/ 12191999 w 12191999"/>
              <a:gd name="connsiteY33" fmla="*/ 0 h 6108699"/>
              <a:gd name="connsiteX34" fmla="*/ 12191999 w 12191999"/>
              <a:gd name="connsiteY34" fmla="*/ 1993900 h 6108699"/>
              <a:gd name="connsiteX35" fmla="*/ 9194799 w 12191999"/>
              <a:gd name="connsiteY35" fmla="*/ 1993900 h 6108699"/>
              <a:gd name="connsiteX36" fmla="*/ 6129865 w 12191999"/>
              <a:gd name="connsiteY36" fmla="*/ 0 h 6108699"/>
              <a:gd name="connsiteX37" fmla="*/ 9127065 w 12191999"/>
              <a:gd name="connsiteY37" fmla="*/ 0 h 6108699"/>
              <a:gd name="connsiteX38" fmla="*/ 9127065 w 12191999"/>
              <a:gd name="connsiteY38" fmla="*/ 1993900 h 6108699"/>
              <a:gd name="connsiteX39" fmla="*/ 6129865 w 12191999"/>
              <a:gd name="connsiteY39" fmla="*/ 1993900 h 6108699"/>
              <a:gd name="connsiteX40" fmla="*/ 3064934 w 12191999"/>
              <a:gd name="connsiteY40" fmla="*/ 0 h 6108699"/>
              <a:gd name="connsiteX41" fmla="*/ 6062132 w 12191999"/>
              <a:gd name="connsiteY41" fmla="*/ 0 h 6108699"/>
              <a:gd name="connsiteX42" fmla="*/ 6062132 w 12191999"/>
              <a:gd name="connsiteY42" fmla="*/ 1993900 h 6108699"/>
              <a:gd name="connsiteX43" fmla="*/ 3064934 w 12191999"/>
              <a:gd name="connsiteY43" fmla="*/ 1993900 h 6108699"/>
              <a:gd name="connsiteX44" fmla="*/ 1 w 12191999"/>
              <a:gd name="connsiteY44" fmla="*/ 0 h 6108699"/>
              <a:gd name="connsiteX45" fmla="*/ 2997201 w 12191999"/>
              <a:gd name="connsiteY45" fmla="*/ 0 h 6108699"/>
              <a:gd name="connsiteX46" fmla="*/ 2997201 w 12191999"/>
              <a:gd name="connsiteY46" fmla="*/ 1993900 h 6108699"/>
              <a:gd name="connsiteX47" fmla="*/ 1 w 12191999"/>
              <a:gd name="connsiteY47" fmla="*/ 1993900 h 6108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2191999" h="6108699">
                <a:moveTo>
                  <a:pt x="9194799" y="4114799"/>
                </a:moveTo>
                <a:lnTo>
                  <a:pt x="12191999" y="4114799"/>
                </a:lnTo>
                <a:lnTo>
                  <a:pt x="12191999" y="6108699"/>
                </a:lnTo>
                <a:lnTo>
                  <a:pt x="9194799" y="6108699"/>
                </a:lnTo>
                <a:close/>
                <a:moveTo>
                  <a:pt x="6129865" y="4114799"/>
                </a:moveTo>
                <a:lnTo>
                  <a:pt x="9127065" y="4114799"/>
                </a:lnTo>
                <a:lnTo>
                  <a:pt x="9127065" y="6108699"/>
                </a:lnTo>
                <a:lnTo>
                  <a:pt x="6129865" y="6108699"/>
                </a:lnTo>
                <a:close/>
                <a:moveTo>
                  <a:pt x="3064933" y="4114799"/>
                </a:moveTo>
                <a:lnTo>
                  <a:pt x="6062132" y="4114799"/>
                </a:lnTo>
                <a:lnTo>
                  <a:pt x="6062132" y="6108699"/>
                </a:lnTo>
                <a:lnTo>
                  <a:pt x="3064933" y="6108699"/>
                </a:lnTo>
                <a:close/>
                <a:moveTo>
                  <a:pt x="0" y="4114799"/>
                </a:moveTo>
                <a:lnTo>
                  <a:pt x="2997200" y="4114799"/>
                </a:lnTo>
                <a:lnTo>
                  <a:pt x="2997200" y="6108699"/>
                </a:lnTo>
                <a:lnTo>
                  <a:pt x="0" y="6108699"/>
                </a:lnTo>
                <a:close/>
                <a:moveTo>
                  <a:pt x="9194799" y="2057400"/>
                </a:moveTo>
                <a:lnTo>
                  <a:pt x="12191999" y="2057400"/>
                </a:lnTo>
                <a:lnTo>
                  <a:pt x="12191999" y="4051299"/>
                </a:lnTo>
                <a:lnTo>
                  <a:pt x="9194799" y="4051299"/>
                </a:lnTo>
                <a:close/>
                <a:moveTo>
                  <a:pt x="6129865" y="2057400"/>
                </a:moveTo>
                <a:lnTo>
                  <a:pt x="9127065" y="2057400"/>
                </a:lnTo>
                <a:lnTo>
                  <a:pt x="9127065" y="4051299"/>
                </a:lnTo>
                <a:lnTo>
                  <a:pt x="6129865" y="4051299"/>
                </a:lnTo>
                <a:close/>
                <a:moveTo>
                  <a:pt x="3064934" y="2057400"/>
                </a:moveTo>
                <a:lnTo>
                  <a:pt x="6062132" y="2057400"/>
                </a:lnTo>
                <a:lnTo>
                  <a:pt x="6062132" y="4051299"/>
                </a:lnTo>
                <a:lnTo>
                  <a:pt x="3064934" y="4051299"/>
                </a:lnTo>
                <a:close/>
                <a:moveTo>
                  <a:pt x="0" y="2057400"/>
                </a:moveTo>
                <a:lnTo>
                  <a:pt x="2997200" y="2057400"/>
                </a:lnTo>
                <a:lnTo>
                  <a:pt x="2997200" y="4051299"/>
                </a:lnTo>
                <a:lnTo>
                  <a:pt x="0" y="4051299"/>
                </a:lnTo>
                <a:close/>
                <a:moveTo>
                  <a:pt x="9194799" y="0"/>
                </a:moveTo>
                <a:lnTo>
                  <a:pt x="12191999" y="0"/>
                </a:lnTo>
                <a:lnTo>
                  <a:pt x="12191999" y="1993900"/>
                </a:lnTo>
                <a:lnTo>
                  <a:pt x="9194799" y="1993900"/>
                </a:lnTo>
                <a:close/>
                <a:moveTo>
                  <a:pt x="6129865" y="0"/>
                </a:moveTo>
                <a:lnTo>
                  <a:pt x="9127065" y="0"/>
                </a:lnTo>
                <a:lnTo>
                  <a:pt x="9127065" y="1993900"/>
                </a:lnTo>
                <a:lnTo>
                  <a:pt x="6129865" y="1993900"/>
                </a:lnTo>
                <a:close/>
                <a:moveTo>
                  <a:pt x="3064934" y="0"/>
                </a:moveTo>
                <a:lnTo>
                  <a:pt x="6062132" y="0"/>
                </a:lnTo>
                <a:lnTo>
                  <a:pt x="6062132" y="1993900"/>
                </a:lnTo>
                <a:lnTo>
                  <a:pt x="3064934" y="1993900"/>
                </a:lnTo>
                <a:close/>
                <a:moveTo>
                  <a:pt x="1" y="0"/>
                </a:moveTo>
                <a:lnTo>
                  <a:pt x="2997201" y="0"/>
                </a:lnTo>
                <a:lnTo>
                  <a:pt x="2997201" y="1993900"/>
                </a:lnTo>
                <a:lnTo>
                  <a:pt x="1" y="19939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>
            <a:no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160925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AB4EF4F-0A84-4C50-B171-F044231527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18957288-25D1-4D25-BECD-5A2E6A8881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260350"/>
            <a:ext cx="4492625" cy="630078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D9C7DFC2-3A77-4761-A9AF-98963C5CCA0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981575" y="260350"/>
            <a:ext cx="2740025" cy="630078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3F6FD22A-5FDA-45EC-BE49-3C0E30A397B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839076" y="260350"/>
            <a:ext cx="4052888" cy="380365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B64BDA74-9644-41EB-984D-939D27B60F3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839076" y="4165600"/>
            <a:ext cx="4052888" cy="239553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447386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AB4EF4F-0A84-4C50-B171-F044231527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18957288-25D1-4D25-BECD-5A2E6A8881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233488"/>
            <a:ext cx="12192001" cy="4391024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8F30468-CC2E-4430-88DD-81D548B988FA}"/>
              </a:ext>
            </a:extLst>
          </p:cNvPr>
          <p:cNvGrpSpPr/>
          <p:nvPr userDrawn="1"/>
        </p:nvGrpSpPr>
        <p:grpSpPr>
          <a:xfrm>
            <a:off x="371474" y="260350"/>
            <a:ext cx="644525" cy="973138"/>
            <a:chOff x="371475" y="671713"/>
            <a:chExt cx="496540" cy="836738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F6F92E0-2218-46A5-A183-84468D9B72A2}"/>
                </a:ext>
              </a:extLst>
            </p:cNvPr>
            <p:cNvSpPr/>
            <p:nvPr userDrawn="1"/>
          </p:nvSpPr>
          <p:spPr>
            <a:xfrm>
              <a:off x="371475" y="1011911"/>
              <a:ext cx="496540" cy="4965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B476586-864B-4C72-91AF-8CF8796C6DE8}"/>
                </a:ext>
              </a:extLst>
            </p:cNvPr>
            <p:cNvSpPr/>
            <p:nvPr userDrawn="1"/>
          </p:nvSpPr>
          <p:spPr>
            <a:xfrm>
              <a:off x="620587" y="671713"/>
              <a:ext cx="247428" cy="24742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38B3D026-83A3-4D78-8B11-A20A6F47170C}"/>
              </a:ext>
            </a:extLst>
          </p:cNvPr>
          <p:cNvSpPr/>
          <p:nvPr userDrawn="1"/>
        </p:nvSpPr>
        <p:spPr>
          <a:xfrm>
            <a:off x="10795001" y="5642462"/>
            <a:ext cx="1397000" cy="1215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5995602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BA5B3-8B1C-4C1C-B4EB-C9A8AC24A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564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54C622-8EF1-4AE4-AB25-19D71A5C5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39EF0319-0CF7-4AB8-BE69-FEE9B6C298F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1233488"/>
            <a:ext cx="2466000" cy="49672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2FAA6CD-8686-4F0E-9F34-3D74AC34027E}"/>
              </a:ext>
            </a:extLst>
          </p:cNvPr>
          <p:cNvSpPr/>
          <p:nvPr userDrawn="1"/>
        </p:nvSpPr>
        <p:spPr>
          <a:xfrm>
            <a:off x="2892285" y="1233488"/>
            <a:ext cx="3210339" cy="12715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A658D4-2F70-44A3-A7C3-BF6A1D7BE2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04445" y="1330963"/>
            <a:ext cx="2986019" cy="1076636"/>
          </a:xfrm>
        </p:spPr>
        <p:txBody>
          <a:bodyPr anchor="ctr"/>
          <a:lstStyle>
            <a:lvl1pPr marL="0" indent="0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35AFBAA-25FF-494A-937E-3DFC5F737803}"/>
              </a:ext>
            </a:extLst>
          </p:cNvPr>
          <p:cNvSpPr/>
          <p:nvPr userDrawn="1"/>
        </p:nvSpPr>
        <p:spPr>
          <a:xfrm>
            <a:off x="2892284" y="2542916"/>
            <a:ext cx="3210339" cy="365785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F57B0C-62A3-4053-936D-9841C7D76D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004445" y="2623930"/>
            <a:ext cx="2986019" cy="344888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F36B08A9-4F2C-4D72-A755-CBF0DAD5A4F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51738" y="1233487"/>
            <a:ext cx="2464907" cy="49672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CD8F79B-BFE6-4B3E-8853-5C61FDFF46D9}"/>
              </a:ext>
            </a:extLst>
          </p:cNvPr>
          <p:cNvSpPr/>
          <p:nvPr userDrawn="1"/>
        </p:nvSpPr>
        <p:spPr>
          <a:xfrm>
            <a:off x="8673131" y="1233488"/>
            <a:ext cx="3210339" cy="127158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3B3569E-E4EC-433C-AFDA-E50961675D8F}"/>
              </a:ext>
            </a:extLst>
          </p:cNvPr>
          <p:cNvSpPr/>
          <p:nvPr userDrawn="1"/>
        </p:nvSpPr>
        <p:spPr>
          <a:xfrm>
            <a:off x="8673130" y="2542916"/>
            <a:ext cx="3210339" cy="365785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2A6524-3EAC-4E27-BF8E-8F87E480F9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786099" y="1333189"/>
            <a:ext cx="2984400" cy="1074410"/>
          </a:xfrm>
        </p:spPr>
        <p:txBody>
          <a:bodyPr anchor="ctr"/>
          <a:lstStyle>
            <a:lvl1pPr marL="0" indent="0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FB94EC-1786-4ACB-B9A8-28216C7AB6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786099" y="2623930"/>
            <a:ext cx="2984400" cy="344888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61887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BA5B3-8B1C-4C1C-B4EB-C9A8AC24A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564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54C622-8EF1-4AE4-AB25-19D71A5C5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39EF0319-0CF7-4AB8-BE69-FEE9B6C298F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063827" y="1233488"/>
            <a:ext cx="4828135" cy="49672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2FAA6CD-8686-4F0E-9F34-3D74AC34027E}"/>
              </a:ext>
            </a:extLst>
          </p:cNvPr>
          <p:cNvSpPr/>
          <p:nvPr userDrawn="1"/>
        </p:nvSpPr>
        <p:spPr>
          <a:xfrm>
            <a:off x="371476" y="1233488"/>
            <a:ext cx="3210339" cy="12715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A658D4-2F70-44A3-A7C3-BF6A1D7BE2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3636" y="1330963"/>
            <a:ext cx="2986019" cy="1076636"/>
          </a:xfrm>
        </p:spPr>
        <p:txBody>
          <a:bodyPr anchor="ctr"/>
          <a:lstStyle>
            <a:lvl1pPr marL="0" indent="0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35AFBAA-25FF-494A-937E-3DFC5F737803}"/>
              </a:ext>
            </a:extLst>
          </p:cNvPr>
          <p:cNvSpPr/>
          <p:nvPr userDrawn="1"/>
        </p:nvSpPr>
        <p:spPr>
          <a:xfrm>
            <a:off x="371475" y="2542916"/>
            <a:ext cx="3210339" cy="365785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F57B0C-62A3-4053-936D-9841C7D76D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3636" y="2623930"/>
            <a:ext cx="2986019" cy="344888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CD8F79B-BFE6-4B3E-8853-5C61FDFF46D9}"/>
              </a:ext>
            </a:extLst>
          </p:cNvPr>
          <p:cNvSpPr/>
          <p:nvPr userDrawn="1"/>
        </p:nvSpPr>
        <p:spPr>
          <a:xfrm>
            <a:off x="3717652" y="1233488"/>
            <a:ext cx="3210339" cy="127158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3B3569E-E4EC-433C-AFDA-E50961675D8F}"/>
              </a:ext>
            </a:extLst>
          </p:cNvPr>
          <p:cNvSpPr/>
          <p:nvPr userDrawn="1"/>
        </p:nvSpPr>
        <p:spPr>
          <a:xfrm>
            <a:off x="3717651" y="2542916"/>
            <a:ext cx="3210339" cy="365785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2A6524-3EAC-4E27-BF8E-8F87E480F9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3830620" y="1333189"/>
            <a:ext cx="2984400" cy="1074410"/>
          </a:xfrm>
        </p:spPr>
        <p:txBody>
          <a:bodyPr anchor="ctr"/>
          <a:lstStyle>
            <a:lvl1pPr marL="0" indent="0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FB94EC-1786-4ACB-B9A8-28216C7AB6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830620" y="2623930"/>
            <a:ext cx="2984400" cy="344888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885199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BA5B3-8B1C-4C1C-B4EB-C9A8AC24A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564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54C622-8EF1-4AE4-AB25-19D71A5C5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39EF0319-0CF7-4AB8-BE69-FEE9B6C298F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1233488"/>
            <a:ext cx="11520487" cy="49672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2A6524-3EAC-4E27-BF8E-8F87E480F9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61798" y="2910543"/>
            <a:ext cx="5058000" cy="518457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FB94EC-1786-4ACB-B9A8-28216C7AB6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61798" y="3523420"/>
            <a:ext cx="5058000" cy="2181641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A658D4-2F70-44A3-A7C3-BF6A1D7BE2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5142" y="2910543"/>
            <a:ext cx="5058397" cy="518457"/>
          </a:xfrm>
        </p:spPr>
        <p:txBody>
          <a:bodyPr anchor="ctr"/>
          <a:lstStyle>
            <a:lvl1pPr marL="0" indent="0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F57B0C-62A3-4053-936D-9841C7D76D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95142" y="3523420"/>
            <a:ext cx="5058397" cy="2181641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641947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990C1024-E4C7-44C6-ADC4-870B3D482C3F}"/>
              </a:ext>
            </a:extLst>
          </p:cNvPr>
          <p:cNvSpPr/>
          <p:nvPr userDrawn="1"/>
        </p:nvSpPr>
        <p:spPr>
          <a:xfrm>
            <a:off x="6441279" y="3761720"/>
            <a:ext cx="5446800" cy="240095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DB43705-0B3F-4F77-A8BB-08EC09D36A56}"/>
              </a:ext>
            </a:extLst>
          </p:cNvPr>
          <p:cNvSpPr/>
          <p:nvPr userDrawn="1"/>
        </p:nvSpPr>
        <p:spPr>
          <a:xfrm>
            <a:off x="371474" y="1271588"/>
            <a:ext cx="5445125" cy="240095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2BA5B3-8B1C-4C1C-B4EB-C9A8AC24A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5649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54C622-8EF1-4AE4-AB25-19D71A5C5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2A6524-3EAC-4E27-BF8E-8F87E480F9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10169" y="3956706"/>
            <a:ext cx="5109021" cy="518457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FB94EC-1786-4ACB-B9A8-28216C7AB6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10169" y="4569583"/>
            <a:ext cx="5109021" cy="1412117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A658D4-2F70-44A3-A7C3-BF6A1D7BE2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9836" y="1462743"/>
            <a:ext cx="5108400" cy="518457"/>
          </a:xfrm>
        </p:spPr>
        <p:txBody>
          <a:bodyPr anchor="ctr"/>
          <a:lstStyle>
            <a:lvl1pPr marL="0" indent="0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F57B0C-62A3-4053-936D-9841C7D76D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39836" y="2075621"/>
            <a:ext cx="5108400" cy="1391480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Picture Placeholder 6">
            <a:extLst>
              <a:ext uri="{FF2B5EF4-FFF2-40B4-BE49-F238E27FC236}">
                <a16:creationId xmlns:a16="http://schemas.microsoft.com/office/drawing/2014/main" id="{9DFBCB44-5019-402B-BEC3-12F7F5526F0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880101" y="1271588"/>
            <a:ext cx="6012000" cy="2400955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Picture Placeholder 6">
            <a:extLst>
              <a:ext uri="{FF2B5EF4-FFF2-40B4-BE49-F238E27FC236}">
                <a16:creationId xmlns:a16="http://schemas.microsoft.com/office/drawing/2014/main" id="{8CD826C9-080C-4638-B261-376BD8B3162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71475" y="3758268"/>
            <a:ext cx="6011800" cy="2400955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54903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3/23/2021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9424747"/>
      </p:ext>
    </p:extLst>
  </p:cSld>
  <p:clrMapOvr>
    <a:masterClrMapping/>
  </p:clrMapOvr>
  <p:hf hdr="0" ftr="0" dt="0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5460C4-49C1-4270-BC58-5EEBC7761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7E138685-E3C5-48A4-8460-3BEDDDEDA6A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1233488"/>
            <a:ext cx="5572125" cy="3973512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B6811C8C-D1DA-4EE5-888B-A30D6285BA5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319837" y="2227263"/>
            <a:ext cx="5572125" cy="3973512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5661614-E5E5-43DF-A12A-7BE84E58EE3B}"/>
              </a:ext>
            </a:extLst>
          </p:cNvPr>
          <p:cNvSpPr/>
          <p:nvPr userDrawn="1"/>
        </p:nvSpPr>
        <p:spPr>
          <a:xfrm>
            <a:off x="371475" y="5271760"/>
            <a:ext cx="5572125" cy="92901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61B260-71A2-402A-A38D-FE2C484B7F99}"/>
              </a:ext>
            </a:extLst>
          </p:cNvPr>
          <p:cNvSpPr/>
          <p:nvPr userDrawn="1"/>
        </p:nvSpPr>
        <p:spPr>
          <a:xfrm>
            <a:off x="6319836" y="1233488"/>
            <a:ext cx="5572125" cy="92901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15B70BB-4776-4914-92C9-092579FD6EB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4987" y="5380667"/>
            <a:ext cx="5245100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58899736-796A-4B23-9534-D8784DD9A2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83348" y="1342395"/>
            <a:ext cx="5245100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Add your text here</a:t>
            </a:r>
          </a:p>
        </p:txBody>
      </p:sp>
    </p:spTree>
    <p:extLst>
      <p:ext uri="{BB962C8B-B14F-4D97-AF65-F5344CB8AC3E}">
        <p14:creationId xmlns:p14="http://schemas.microsoft.com/office/powerpoint/2010/main" val="287864174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565E0AE-C9AC-4E26-B4A4-DDEE620D897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15B70BB-4776-4914-92C9-092579FD6EB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7699" y="4517395"/>
            <a:ext cx="5372096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58899736-796A-4B23-9534-D8784DD9A2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54749" y="1642105"/>
            <a:ext cx="5372096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F023CF6-0A85-4867-A5CF-F75DDBC4C20A}"/>
              </a:ext>
            </a:extLst>
          </p:cNvPr>
          <p:cNvSpPr/>
          <p:nvPr userDrawn="1"/>
        </p:nvSpPr>
        <p:spPr>
          <a:xfrm>
            <a:off x="0" y="0"/>
            <a:ext cx="1854199" cy="1752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9F3577-4130-4F32-9302-DA8838D30560}"/>
              </a:ext>
            </a:extLst>
          </p:cNvPr>
          <p:cNvSpPr/>
          <p:nvPr userDrawn="1"/>
        </p:nvSpPr>
        <p:spPr>
          <a:xfrm>
            <a:off x="10337800" y="5122548"/>
            <a:ext cx="1854199" cy="1752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7E138685-E3C5-48A4-8460-3BEDDDEDA6A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7699" y="571500"/>
            <a:ext cx="5372097" cy="383984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B6811C8C-D1DA-4EE5-888B-A30D6285BA5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54748" y="2429505"/>
            <a:ext cx="5372097" cy="3856995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1869821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565E0AE-C9AC-4E26-B4A4-DDEE620D897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F023CF6-0A85-4867-A5CF-F75DDBC4C20A}"/>
              </a:ext>
            </a:extLst>
          </p:cNvPr>
          <p:cNvSpPr/>
          <p:nvPr userDrawn="1"/>
        </p:nvSpPr>
        <p:spPr>
          <a:xfrm>
            <a:off x="0" y="1932303"/>
            <a:ext cx="12192000" cy="291719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7E138685-E3C5-48A4-8460-3BEDDDEDA6A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7699" y="1470977"/>
            <a:ext cx="5372097" cy="383984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B6811C8C-D1DA-4EE5-888B-A30D6285BA5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54748" y="1462403"/>
            <a:ext cx="5372097" cy="3856995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15B70BB-4776-4914-92C9-092579FD6EB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7699" y="5451475"/>
            <a:ext cx="5372096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noProof="0"/>
              <a:t>Add your text here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58899736-796A-4B23-9534-D8784DD9A2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54748" y="591502"/>
            <a:ext cx="5372096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noProof="0"/>
              <a:t>Add your text here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F4B4D45-80E3-42F8-B437-4182608210C3}"/>
              </a:ext>
            </a:extLst>
          </p:cNvPr>
          <p:cNvGrpSpPr/>
          <p:nvPr userDrawn="1"/>
        </p:nvGrpSpPr>
        <p:grpSpPr>
          <a:xfrm>
            <a:off x="5387974" y="422433"/>
            <a:ext cx="644525" cy="973138"/>
            <a:chOff x="371475" y="671713"/>
            <a:chExt cx="496540" cy="836738"/>
          </a:xfrm>
          <a:solidFill>
            <a:schemeClr val="accent6"/>
          </a:solidFill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670E361-AF23-4722-9250-CCF26B3C5884}"/>
                </a:ext>
              </a:extLst>
            </p:cNvPr>
            <p:cNvSpPr/>
            <p:nvPr userDrawn="1"/>
          </p:nvSpPr>
          <p:spPr>
            <a:xfrm>
              <a:off x="371475" y="1011911"/>
              <a:ext cx="496540" cy="4965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DE16CED-9FCD-4407-99EF-FFBE689DA9F1}"/>
                </a:ext>
              </a:extLst>
            </p:cNvPr>
            <p:cNvSpPr/>
            <p:nvPr userDrawn="1"/>
          </p:nvSpPr>
          <p:spPr>
            <a:xfrm>
              <a:off x="620587" y="671713"/>
              <a:ext cx="247428" cy="24742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A147081-5AFB-463F-B27C-7A0C4CA0573B}"/>
              </a:ext>
            </a:extLst>
          </p:cNvPr>
          <p:cNvGrpSpPr/>
          <p:nvPr userDrawn="1"/>
        </p:nvGrpSpPr>
        <p:grpSpPr>
          <a:xfrm flipH="1">
            <a:off x="6248401" y="5451475"/>
            <a:ext cx="644525" cy="973138"/>
            <a:chOff x="371475" y="671713"/>
            <a:chExt cx="496540" cy="836738"/>
          </a:xfrm>
          <a:solidFill>
            <a:schemeClr val="accent6"/>
          </a:solidFill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E24567E-B0AE-4E55-A5FB-3019A9598162}"/>
                </a:ext>
              </a:extLst>
            </p:cNvPr>
            <p:cNvSpPr/>
            <p:nvPr userDrawn="1"/>
          </p:nvSpPr>
          <p:spPr>
            <a:xfrm>
              <a:off x="371475" y="1011911"/>
              <a:ext cx="496540" cy="4965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918E6C0-B582-4943-9462-FE9740846585}"/>
                </a:ext>
              </a:extLst>
            </p:cNvPr>
            <p:cNvSpPr/>
            <p:nvPr userDrawn="1"/>
          </p:nvSpPr>
          <p:spPr>
            <a:xfrm>
              <a:off x="620587" y="671713"/>
              <a:ext cx="247428" cy="24742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49338826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565E0AE-C9AC-4E26-B4A4-DDEE620D897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7E138685-E3C5-48A4-8460-3BEDDDEDA6A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19200" cy="685800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B6811C8C-D1DA-4EE5-888B-A30D6285BA5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72201" y="0"/>
            <a:ext cx="6019799" cy="685800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15B70BB-4776-4914-92C9-092579FD6EB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5351" y="5008563"/>
            <a:ext cx="4910400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58899736-796A-4B23-9534-D8784DD9A2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35593" y="5008563"/>
            <a:ext cx="4908708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Add your text here</a:t>
            </a:r>
          </a:p>
        </p:txBody>
      </p:sp>
    </p:spTree>
    <p:extLst>
      <p:ext uri="{BB962C8B-B14F-4D97-AF65-F5344CB8AC3E}">
        <p14:creationId xmlns:p14="http://schemas.microsoft.com/office/powerpoint/2010/main" val="3303732246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565E0AE-C9AC-4E26-B4A4-DDEE620D897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F023CF6-0A85-4867-A5CF-F75DDBC4C20A}"/>
              </a:ext>
            </a:extLst>
          </p:cNvPr>
          <p:cNvSpPr/>
          <p:nvPr userDrawn="1"/>
        </p:nvSpPr>
        <p:spPr>
          <a:xfrm>
            <a:off x="0" y="0"/>
            <a:ext cx="5372096" cy="685799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7E138685-E3C5-48A4-8460-3BEDDDEDA6A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260350"/>
            <a:ext cx="5618153" cy="63007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7E2F46B-C34E-40D3-9D43-BBA43EDFC924}"/>
              </a:ext>
            </a:extLst>
          </p:cNvPr>
          <p:cNvSpPr/>
          <p:nvPr userDrawn="1"/>
        </p:nvSpPr>
        <p:spPr>
          <a:xfrm>
            <a:off x="6819906" y="-18257"/>
            <a:ext cx="5372096" cy="685799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B6811C8C-D1DA-4EE5-888B-A30D6285BA5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80147" y="260350"/>
            <a:ext cx="5619600" cy="63007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15B70BB-4776-4914-92C9-092579FD6EB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5351" y="5008563"/>
            <a:ext cx="4910400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58899736-796A-4B23-9534-D8784DD9A2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35593" y="5008563"/>
            <a:ext cx="4908708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Add your text here</a:t>
            </a:r>
          </a:p>
        </p:txBody>
      </p:sp>
    </p:spTree>
    <p:extLst>
      <p:ext uri="{BB962C8B-B14F-4D97-AF65-F5344CB8AC3E}">
        <p14:creationId xmlns:p14="http://schemas.microsoft.com/office/powerpoint/2010/main" val="3633710137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6B607F24-5B01-4964-9736-E876BC347E5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6168473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2950CCA-59F9-4C47-A5BA-294E9EDCBABE}"/>
              </a:ext>
            </a:extLst>
          </p:cNvPr>
          <p:cNvSpPr/>
          <p:nvPr userDrawn="1"/>
        </p:nvSpPr>
        <p:spPr>
          <a:xfrm>
            <a:off x="6769101" y="0"/>
            <a:ext cx="2711082" cy="228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44232AA-36A1-4A85-8868-9D12848EB106}"/>
              </a:ext>
            </a:extLst>
          </p:cNvPr>
          <p:cNvSpPr/>
          <p:nvPr userDrawn="1"/>
        </p:nvSpPr>
        <p:spPr>
          <a:xfrm>
            <a:off x="9480918" y="2286000"/>
            <a:ext cx="2711082" cy="228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B045D93-056D-486E-A634-890ECB9AF9C2}"/>
              </a:ext>
            </a:extLst>
          </p:cNvPr>
          <p:cNvSpPr/>
          <p:nvPr userDrawn="1"/>
        </p:nvSpPr>
        <p:spPr>
          <a:xfrm>
            <a:off x="6769100" y="4572000"/>
            <a:ext cx="2711082" cy="2286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67CD5E4-19A9-4EFD-BBF1-2B1FBC9BB9BD}"/>
              </a:ext>
            </a:extLst>
          </p:cNvPr>
          <p:cNvSpPr/>
          <p:nvPr userDrawn="1"/>
        </p:nvSpPr>
        <p:spPr>
          <a:xfrm>
            <a:off x="9480918" y="0"/>
            <a:ext cx="2711082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A533582-AC3E-4F3B-9602-085EB97AD294}"/>
              </a:ext>
            </a:extLst>
          </p:cNvPr>
          <p:cNvSpPr/>
          <p:nvPr userDrawn="1"/>
        </p:nvSpPr>
        <p:spPr>
          <a:xfrm>
            <a:off x="6768364" y="2286000"/>
            <a:ext cx="2711082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F0B1BD9-4AC2-4549-9001-383664C7F224}"/>
              </a:ext>
            </a:extLst>
          </p:cNvPr>
          <p:cNvSpPr/>
          <p:nvPr userDrawn="1"/>
        </p:nvSpPr>
        <p:spPr>
          <a:xfrm>
            <a:off x="9480918" y="4572000"/>
            <a:ext cx="2711082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32B2DC05-AAD7-458D-B737-BE8CCA1FFA99}"/>
              </a:ext>
            </a:extLst>
          </p:cNvPr>
          <p:cNvSpPr/>
          <p:nvPr userDrawn="1"/>
        </p:nvSpPr>
        <p:spPr>
          <a:xfrm rot="5400000">
            <a:off x="9422986" y="1050373"/>
            <a:ext cx="298174" cy="185254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Isosceles Triangle 38">
            <a:extLst>
              <a:ext uri="{FF2B5EF4-FFF2-40B4-BE49-F238E27FC236}">
                <a16:creationId xmlns:a16="http://schemas.microsoft.com/office/drawing/2014/main" id="{E423C01B-EB10-48EF-8F1C-C2A7E1923E3E}"/>
              </a:ext>
            </a:extLst>
          </p:cNvPr>
          <p:cNvSpPr/>
          <p:nvPr userDrawn="1"/>
        </p:nvSpPr>
        <p:spPr>
          <a:xfrm rot="16200000">
            <a:off x="9238100" y="3336373"/>
            <a:ext cx="298174" cy="18525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Isosceles Triangle 43">
            <a:extLst>
              <a:ext uri="{FF2B5EF4-FFF2-40B4-BE49-F238E27FC236}">
                <a16:creationId xmlns:a16="http://schemas.microsoft.com/office/drawing/2014/main" id="{BB0D5D5D-BB46-489A-A006-03E52FDA0AB6}"/>
              </a:ext>
            </a:extLst>
          </p:cNvPr>
          <p:cNvSpPr/>
          <p:nvPr userDrawn="1"/>
        </p:nvSpPr>
        <p:spPr>
          <a:xfrm rot="5400000">
            <a:off x="9422986" y="5622373"/>
            <a:ext cx="298174" cy="185254"/>
          </a:xfrm>
          <a:prstGeom prst="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Picture Placeholder 33">
            <a:extLst>
              <a:ext uri="{FF2B5EF4-FFF2-40B4-BE49-F238E27FC236}">
                <a16:creationId xmlns:a16="http://schemas.microsoft.com/office/drawing/2014/main" id="{2D0DCA06-9544-45C9-BE22-EBB853AE757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133588" y="561678"/>
            <a:ext cx="1405742" cy="1162644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Picture Placeholder 33">
            <a:extLst>
              <a:ext uri="{FF2B5EF4-FFF2-40B4-BE49-F238E27FC236}">
                <a16:creationId xmlns:a16="http://schemas.microsoft.com/office/drawing/2014/main" id="{21403A13-F195-405D-B352-4B77969E358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421034" y="2847678"/>
            <a:ext cx="1405742" cy="1162644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7" name="Picture Placeholder 33">
            <a:extLst>
              <a:ext uri="{FF2B5EF4-FFF2-40B4-BE49-F238E27FC236}">
                <a16:creationId xmlns:a16="http://schemas.microsoft.com/office/drawing/2014/main" id="{390C9BE2-4328-41D9-82FB-F6FEE7026C5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133588" y="5133678"/>
            <a:ext cx="1405742" cy="1162644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Picture Placeholder 6">
            <a:extLst>
              <a:ext uri="{FF2B5EF4-FFF2-40B4-BE49-F238E27FC236}">
                <a16:creationId xmlns:a16="http://schemas.microsoft.com/office/drawing/2014/main" id="{7E57D58E-479C-4409-8D5F-7CAC3178A77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71475" y="1233488"/>
            <a:ext cx="6168473" cy="5624512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Text Placeholder 39">
            <a:extLst>
              <a:ext uri="{FF2B5EF4-FFF2-40B4-BE49-F238E27FC236}">
                <a16:creationId xmlns:a16="http://schemas.microsoft.com/office/drawing/2014/main" id="{1EE624A7-7FE4-44DC-B710-D995C25C9CE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956242" y="215900"/>
            <a:ext cx="2336800" cy="1854200"/>
          </a:xfrm>
        </p:spPr>
        <p:txBody>
          <a:bodyPr anchor="ctr"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18" name="Text Placeholder 39">
            <a:extLst>
              <a:ext uri="{FF2B5EF4-FFF2-40B4-BE49-F238E27FC236}">
                <a16:creationId xmlns:a16="http://schemas.microsoft.com/office/drawing/2014/main" id="{34CC27D1-7AB7-4922-81C5-41E9C01BAAE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668059" y="2501900"/>
            <a:ext cx="2336800" cy="1854200"/>
          </a:xfrm>
        </p:spPr>
        <p:txBody>
          <a:bodyPr anchor="ctr"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19" name="Text Placeholder 39">
            <a:extLst>
              <a:ext uri="{FF2B5EF4-FFF2-40B4-BE49-F238E27FC236}">
                <a16:creationId xmlns:a16="http://schemas.microsoft.com/office/drawing/2014/main" id="{03F0CFEB-33B8-47FE-BC44-44AF273543D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956241" y="4787900"/>
            <a:ext cx="2336800" cy="1854200"/>
          </a:xfrm>
        </p:spPr>
        <p:txBody>
          <a:bodyPr anchor="ctr"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</p:spTree>
    <p:extLst>
      <p:ext uri="{BB962C8B-B14F-4D97-AF65-F5344CB8AC3E}">
        <p14:creationId xmlns:p14="http://schemas.microsoft.com/office/powerpoint/2010/main" val="2014259182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8" name="Picture Placeholder 6">
            <a:extLst>
              <a:ext uri="{FF2B5EF4-FFF2-40B4-BE49-F238E27FC236}">
                <a16:creationId xmlns:a16="http://schemas.microsoft.com/office/drawing/2014/main" id="{7E57D58E-479C-4409-8D5F-7CAC3178A77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71475" y="1233488"/>
            <a:ext cx="11520487" cy="3049754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0" name="Picture Placeholder 33">
            <a:extLst>
              <a:ext uri="{FF2B5EF4-FFF2-40B4-BE49-F238E27FC236}">
                <a16:creationId xmlns:a16="http://schemas.microsoft.com/office/drawing/2014/main" id="{917F3183-F8DC-409E-BDAF-E3190E5CC10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466711" y="2999731"/>
            <a:ext cx="1405742" cy="1162644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Picture Placeholder 33">
            <a:extLst>
              <a:ext uri="{FF2B5EF4-FFF2-40B4-BE49-F238E27FC236}">
                <a16:creationId xmlns:a16="http://schemas.microsoft.com/office/drawing/2014/main" id="{8DCF90EE-8A0F-46BB-A8EC-27CB7826EB0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108135" y="2999731"/>
            <a:ext cx="1405742" cy="1162644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6" name="Picture Placeholder 33">
            <a:extLst>
              <a:ext uri="{FF2B5EF4-FFF2-40B4-BE49-F238E27FC236}">
                <a16:creationId xmlns:a16="http://schemas.microsoft.com/office/drawing/2014/main" id="{4B6BCE84-A7A7-4701-966F-9F969C523C5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749558" y="2999731"/>
            <a:ext cx="1405742" cy="1162644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Picture Placeholder 33">
            <a:extLst>
              <a:ext uri="{FF2B5EF4-FFF2-40B4-BE49-F238E27FC236}">
                <a16:creationId xmlns:a16="http://schemas.microsoft.com/office/drawing/2014/main" id="{2F810615-16AA-4D3F-93BB-1074BABE123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435088" y="2999731"/>
            <a:ext cx="1405742" cy="1162644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9E999B4-BC91-4EF5-915C-59E58E141134}"/>
              </a:ext>
            </a:extLst>
          </p:cNvPr>
          <p:cNvSpPr/>
          <p:nvPr userDrawn="1"/>
        </p:nvSpPr>
        <p:spPr>
          <a:xfrm>
            <a:off x="979920" y="4514247"/>
            <a:ext cx="2379325" cy="16865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E3D72D1-545E-4FA9-B18F-DBE257DA9472}"/>
              </a:ext>
            </a:extLst>
          </p:cNvPr>
          <p:cNvSpPr/>
          <p:nvPr userDrawn="1"/>
        </p:nvSpPr>
        <p:spPr>
          <a:xfrm>
            <a:off x="3621344" y="4514247"/>
            <a:ext cx="2379325" cy="168652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1FF2C74-7F94-4D15-9530-4844CA0ABABA}"/>
              </a:ext>
            </a:extLst>
          </p:cNvPr>
          <p:cNvSpPr/>
          <p:nvPr userDrawn="1"/>
        </p:nvSpPr>
        <p:spPr>
          <a:xfrm>
            <a:off x="6262766" y="4514247"/>
            <a:ext cx="2379325" cy="168652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65048BF-5755-467D-94DA-799CD1A9ED70}"/>
              </a:ext>
            </a:extLst>
          </p:cNvPr>
          <p:cNvSpPr/>
          <p:nvPr userDrawn="1"/>
        </p:nvSpPr>
        <p:spPr>
          <a:xfrm>
            <a:off x="8904188" y="4514247"/>
            <a:ext cx="2379325" cy="168652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Text Placeholder 39">
            <a:extLst>
              <a:ext uri="{FF2B5EF4-FFF2-40B4-BE49-F238E27FC236}">
                <a16:creationId xmlns:a16="http://schemas.microsoft.com/office/drawing/2014/main" id="{3C8488B4-AC1B-43A6-A416-3F5BC72456F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91465" y="4598182"/>
            <a:ext cx="2156235" cy="1330436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950DB978-3832-472D-9958-42D6A712EA6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732888" y="4598182"/>
            <a:ext cx="2156235" cy="1330436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1" name="Text Placeholder 39">
            <a:extLst>
              <a:ext uri="{FF2B5EF4-FFF2-40B4-BE49-F238E27FC236}">
                <a16:creationId xmlns:a16="http://schemas.microsoft.com/office/drawing/2014/main" id="{7A9C8821-D3DD-40C3-83BD-38D19040571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74310" y="4598182"/>
            <a:ext cx="2156235" cy="1330436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2" name="Text Placeholder 39">
            <a:extLst>
              <a:ext uri="{FF2B5EF4-FFF2-40B4-BE49-F238E27FC236}">
                <a16:creationId xmlns:a16="http://schemas.microsoft.com/office/drawing/2014/main" id="{C3FC554A-BF67-40BD-BD4F-B2EA17BBDBC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015732" y="4598182"/>
            <a:ext cx="2156235" cy="1330436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2ECF54D-C7AE-4FFE-A9FA-ECD663CD2A09}"/>
              </a:ext>
            </a:extLst>
          </p:cNvPr>
          <p:cNvCxnSpPr>
            <a:cxnSpLocks/>
          </p:cNvCxnSpPr>
          <p:nvPr userDrawn="1"/>
        </p:nvCxnSpPr>
        <p:spPr>
          <a:xfrm>
            <a:off x="979920" y="4357837"/>
            <a:ext cx="2379325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FB84BED-8481-4D23-AE06-31529215FE6C}"/>
              </a:ext>
            </a:extLst>
          </p:cNvPr>
          <p:cNvCxnSpPr>
            <a:cxnSpLocks/>
          </p:cNvCxnSpPr>
          <p:nvPr userDrawn="1"/>
        </p:nvCxnSpPr>
        <p:spPr>
          <a:xfrm>
            <a:off x="3621344" y="4357837"/>
            <a:ext cx="2379325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A09D405-9228-4697-A91F-4E5A2B5B6512}"/>
              </a:ext>
            </a:extLst>
          </p:cNvPr>
          <p:cNvCxnSpPr>
            <a:cxnSpLocks/>
          </p:cNvCxnSpPr>
          <p:nvPr userDrawn="1"/>
        </p:nvCxnSpPr>
        <p:spPr>
          <a:xfrm>
            <a:off x="6262767" y="4357837"/>
            <a:ext cx="2379325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645748A-37E1-4661-B50F-D1FCAF7F3088}"/>
              </a:ext>
            </a:extLst>
          </p:cNvPr>
          <p:cNvCxnSpPr>
            <a:cxnSpLocks/>
          </p:cNvCxnSpPr>
          <p:nvPr userDrawn="1"/>
        </p:nvCxnSpPr>
        <p:spPr>
          <a:xfrm>
            <a:off x="8904191" y="4357837"/>
            <a:ext cx="2379325" cy="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0872149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8" name="Picture Placeholder 6">
            <a:extLst>
              <a:ext uri="{FF2B5EF4-FFF2-40B4-BE49-F238E27FC236}">
                <a16:creationId xmlns:a16="http://schemas.microsoft.com/office/drawing/2014/main" id="{7E57D58E-479C-4409-8D5F-7CAC3178A77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71476" y="1233488"/>
            <a:ext cx="4140890" cy="5148262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DD2DC66-11E4-4714-A8DE-E8AC34D49655}"/>
              </a:ext>
            </a:extLst>
          </p:cNvPr>
          <p:cNvSpPr/>
          <p:nvPr userDrawn="1"/>
        </p:nvSpPr>
        <p:spPr>
          <a:xfrm>
            <a:off x="4615257" y="1233489"/>
            <a:ext cx="2371952" cy="514826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6748F93-9B1D-4874-A164-A654BF7D6C8C}"/>
              </a:ext>
            </a:extLst>
          </p:cNvPr>
          <p:cNvGrpSpPr/>
          <p:nvPr userDrawn="1"/>
        </p:nvGrpSpPr>
        <p:grpSpPr>
          <a:xfrm>
            <a:off x="4842107" y="2462886"/>
            <a:ext cx="1918252" cy="2689468"/>
            <a:chOff x="4790661" y="2266122"/>
            <a:chExt cx="1918252" cy="2852530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4AEF10CE-C943-4C6B-9DBF-5A0E63CDC89B}"/>
                </a:ext>
              </a:extLst>
            </p:cNvPr>
            <p:cNvCxnSpPr/>
            <p:nvPr userDrawn="1"/>
          </p:nvCxnSpPr>
          <p:spPr>
            <a:xfrm>
              <a:off x="4790661" y="2266122"/>
              <a:ext cx="1918252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428B198-0637-4F15-900F-6709BFE4BDEA}"/>
                </a:ext>
              </a:extLst>
            </p:cNvPr>
            <p:cNvCxnSpPr/>
            <p:nvPr userDrawn="1"/>
          </p:nvCxnSpPr>
          <p:spPr>
            <a:xfrm>
              <a:off x="4790661" y="3692387"/>
              <a:ext cx="1918252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F29A1B0-F4AB-4243-979A-50FADE3330EA}"/>
                </a:ext>
              </a:extLst>
            </p:cNvPr>
            <p:cNvCxnSpPr/>
            <p:nvPr userDrawn="1"/>
          </p:nvCxnSpPr>
          <p:spPr>
            <a:xfrm>
              <a:off x="4790661" y="5118652"/>
              <a:ext cx="1918252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894F998-0FDF-4CA2-802E-4FCFA7674171}"/>
              </a:ext>
            </a:extLst>
          </p:cNvPr>
          <p:cNvGrpSpPr/>
          <p:nvPr userDrawn="1"/>
        </p:nvGrpSpPr>
        <p:grpSpPr>
          <a:xfrm>
            <a:off x="7090100" y="2462886"/>
            <a:ext cx="4801862" cy="2689468"/>
            <a:chOff x="4790661" y="2266122"/>
            <a:chExt cx="1918252" cy="2852530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C1F0C0C8-87C4-49FB-B35B-E937E9D0BEC5}"/>
                </a:ext>
              </a:extLst>
            </p:cNvPr>
            <p:cNvCxnSpPr/>
            <p:nvPr userDrawn="1"/>
          </p:nvCxnSpPr>
          <p:spPr>
            <a:xfrm>
              <a:off x="4790661" y="2266122"/>
              <a:ext cx="1918252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4857C5D3-7E33-4894-8AC3-0FD1BEB12F40}"/>
                </a:ext>
              </a:extLst>
            </p:cNvPr>
            <p:cNvCxnSpPr/>
            <p:nvPr userDrawn="1"/>
          </p:nvCxnSpPr>
          <p:spPr>
            <a:xfrm>
              <a:off x="4790661" y="3692387"/>
              <a:ext cx="1918252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100BA9F8-92BF-42F0-BD46-D9B7E7422F75}"/>
                </a:ext>
              </a:extLst>
            </p:cNvPr>
            <p:cNvCxnSpPr/>
            <p:nvPr userDrawn="1"/>
          </p:nvCxnSpPr>
          <p:spPr>
            <a:xfrm>
              <a:off x="4790661" y="5118652"/>
              <a:ext cx="1918252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Text Placeholder 39">
            <a:extLst>
              <a:ext uri="{FF2B5EF4-FFF2-40B4-BE49-F238E27FC236}">
                <a16:creationId xmlns:a16="http://schemas.microsoft.com/office/drawing/2014/main" id="{9760B601-DCBC-47C8-95BE-A5DFCCBAD09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166507" y="1463643"/>
            <a:ext cx="4725455" cy="758822"/>
          </a:xfrm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179CBA0C-6465-4209-AF3F-548A57F20CE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166507" y="2741755"/>
            <a:ext cx="4725455" cy="758822"/>
          </a:xfrm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1" name="Text Placeholder 39">
            <a:extLst>
              <a:ext uri="{FF2B5EF4-FFF2-40B4-BE49-F238E27FC236}">
                <a16:creationId xmlns:a16="http://schemas.microsoft.com/office/drawing/2014/main" id="{99852211-6BD9-4B69-BBC9-F2181F272D2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166507" y="4069997"/>
            <a:ext cx="4725455" cy="758822"/>
          </a:xfrm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2" name="Text Placeholder 39">
            <a:extLst>
              <a:ext uri="{FF2B5EF4-FFF2-40B4-BE49-F238E27FC236}">
                <a16:creationId xmlns:a16="http://schemas.microsoft.com/office/drawing/2014/main" id="{EEF11D65-7095-41D2-9630-E2EB44552E5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166507" y="5394355"/>
            <a:ext cx="4725455" cy="758822"/>
          </a:xfrm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3" name="Picture Placeholder 33">
            <a:extLst>
              <a:ext uri="{FF2B5EF4-FFF2-40B4-BE49-F238E27FC236}">
                <a16:creationId xmlns:a16="http://schemas.microsoft.com/office/drawing/2014/main" id="{1644FD94-AD03-4C4F-A1A5-085DD8F566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27571" y="1437538"/>
            <a:ext cx="1147325" cy="811033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4" name="Picture Placeholder 33">
            <a:extLst>
              <a:ext uri="{FF2B5EF4-FFF2-40B4-BE49-F238E27FC236}">
                <a16:creationId xmlns:a16="http://schemas.microsoft.com/office/drawing/2014/main" id="{9A1BE0BE-1FFD-445C-B6BA-E4A602D2211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227571" y="2715650"/>
            <a:ext cx="1147325" cy="811033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5" name="Picture Placeholder 33">
            <a:extLst>
              <a:ext uri="{FF2B5EF4-FFF2-40B4-BE49-F238E27FC236}">
                <a16:creationId xmlns:a16="http://schemas.microsoft.com/office/drawing/2014/main" id="{B577AF17-6C7E-48B9-B267-0874B232A710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5227571" y="4043892"/>
            <a:ext cx="1147325" cy="811033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Picture Placeholder 33">
            <a:extLst>
              <a:ext uri="{FF2B5EF4-FFF2-40B4-BE49-F238E27FC236}">
                <a16:creationId xmlns:a16="http://schemas.microsoft.com/office/drawing/2014/main" id="{98A01AB1-3434-46C7-B1B3-90AFD4B1799F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5227571" y="5368250"/>
            <a:ext cx="1147325" cy="811033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8092510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1DD2DC66-11E4-4714-A8DE-E8AC34D49655}"/>
              </a:ext>
            </a:extLst>
          </p:cNvPr>
          <p:cNvSpPr/>
          <p:nvPr userDrawn="1"/>
        </p:nvSpPr>
        <p:spPr>
          <a:xfrm>
            <a:off x="371475" y="1233488"/>
            <a:ext cx="2293200" cy="24276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AF541B1-4F4B-40BC-BF0B-B80864399D0C}"/>
              </a:ext>
            </a:extLst>
          </p:cNvPr>
          <p:cNvSpPr/>
          <p:nvPr userDrawn="1"/>
        </p:nvSpPr>
        <p:spPr>
          <a:xfrm>
            <a:off x="371475" y="3773172"/>
            <a:ext cx="2293200" cy="24276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B837A4A-8DA3-4F45-9468-2C7DE5B35803}"/>
              </a:ext>
            </a:extLst>
          </p:cNvPr>
          <p:cNvSpPr/>
          <p:nvPr userDrawn="1"/>
        </p:nvSpPr>
        <p:spPr>
          <a:xfrm>
            <a:off x="6170635" y="1233487"/>
            <a:ext cx="2294237" cy="242760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9CA034F-F360-4CF5-B944-C16768254C5A}"/>
              </a:ext>
            </a:extLst>
          </p:cNvPr>
          <p:cNvSpPr/>
          <p:nvPr userDrawn="1"/>
        </p:nvSpPr>
        <p:spPr>
          <a:xfrm>
            <a:off x="6170635" y="3773171"/>
            <a:ext cx="2294237" cy="242760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Picture Placeholder 33">
            <a:extLst>
              <a:ext uri="{FF2B5EF4-FFF2-40B4-BE49-F238E27FC236}">
                <a16:creationId xmlns:a16="http://schemas.microsoft.com/office/drawing/2014/main" id="{1644FD94-AD03-4C4F-A1A5-085DD8F566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5473" y="1713955"/>
            <a:ext cx="1805204" cy="14666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CA01639-D8FA-4F18-8FE5-E923F5A1BB48}"/>
              </a:ext>
            </a:extLst>
          </p:cNvPr>
          <p:cNvSpPr/>
          <p:nvPr userDrawn="1"/>
        </p:nvSpPr>
        <p:spPr>
          <a:xfrm>
            <a:off x="2730561" y="1233488"/>
            <a:ext cx="3342248" cy="24276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F02D09E-3C25-405E-BF24-A884A07C224A}"/>
              </a:ext>
            </a:extLst>
          </p:cNvPr>
          <p:cNvSpPr/>
          <p:nvPr userDrawn="1"/>
        </p:nvSpPr>
        <p:spPr>
          <a:xfrm>
            <a:off x="2730561" y="3773171"/>
            <a:ext cx="3342248" cy="24276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Text Placeholder 39">
            <a:extLst>
              <a:ext uri="{FF2B5EF4-FFF2-40B4-BE49-F238E27FC236}">
                <a16:creationId xmlns:a16="http://schemas.microsoft.com/office/drawing/2014/main" id="{9760B601-DCBC-47C8-95BE-A5DFCCBAD09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900245" y="1460126"/>
            <a:ext cx="3002880" cy="1974324"/>
          </a:xfrm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35" name="Text Placeholder 39">
            <a:extLst>
              <a:ext uri="{FF2B5EF4-FFF2-40B4-BE49-F238E27FC236}">
                <a16:creationId xmlns:a16="http://schemas.microsoft.com/office/drawing/2014/main" id="{33BDF68D-A417-4526-95BD-83DC0A4FA5B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900245" y="3999809"/>
            <a:ext cx="3002880" cy="1974324"/>
          </a:xfrm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C6F0F84-9668-4EA8-A3F5-3AD5AED3EFDD}"/>
              </a:ext>
            </a:extLst>
          </p:cNvPr>
          <p:cNvSpPr/>
          <p:nvPr userDrawn="1"/>
        </p:nvSpPr>
        <p:spPr>
          <a:xfrm>
            <a:off x="8549714" y="1233488"/>
            <a:ext cx="3342248" cy="24276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9CCCFCB-4EAD-47A3-8F4A-307EE022DD53}"/>
              </a:ext>
            </a:extLst>
          </p:cNvPr>
          <p:cNvSpPr/>
          <p:nvPr userDrawn="1"/>
        </p:nvSpPr>
        <p:spPr>
          <a:xfrm>
            <a:off x="8549714" y="3773171"/>
            <a:ext cx="3342248" cy="24276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Text Placeholder 39">
            <a:extLst>
              <a:ext uri="{FF2B5EF4-FFF2-40B4-BE49-F238E27FC236}">
                <a16:creationId xmlns:a16="http://schemas.microsoft.com/office/drawing/2014/main" id="{058CD71F-A7E3-4F68-ADE3-4E6B1BAE312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719398" y="1460126"/>
            <a:ext cx="3002880" cy="1974324"/>
          </a:xfrm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50" name="Text Placeholder 39">
            <a:extLst>
              <a:ext uri="{FF2B5EF4-FFF2-40B4-BE49-F238E27FC236}">
                <a16:creationId xmlns:a16="http://schemas.microsoft.com/office/drawing/2014/main" id="{6EC40EC2-3775-4AF2-965D-0235107D834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719398" y="3999809"/>
            <a:ext cx="3002880" cy="1974324"/>
          </a:xfrm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51" name="Picture Placeholder 33">
            <a:extLst>
              <a:ext uri="{FF2B5EF4-FFF2-40B4-BE49-F238E27FC236}">
                <a16:creationId xmlns:a16="http://schemas.microsoft.com/office/drawing/2014/main" id="{F196EA03-E36C-4E2A-A82F-8FA76EC2DBFC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615473" y="4253638"/>
            <a:ext cx="1805204" cy="14666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Picture Placeholder 33">
            <a:extLst>
              <a:ext uri="{FF2B5EF4-FFF2-40B4-BE49-F238E27FC236}">
                <a16:creationId xmlns:a16="http://schemas.microsoft.com/office/drawing/2014/main" id="{9A754FAD-4B3A-4A76-9F0D-84DA72FD822B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415151" y="4253638"/>
            <a:ext cx="1805204" cy="14666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3" name="Picture Placeholder 33">
            <a:extLst>
              <a:ext uri="{FF2B5EF4-FFF2-40B4-BE49-F238E27FC236}">
                <a16:creationId xmlns:a16="http://schemas.microsoft.com/office/drawing/2014/main" id="{7A45718F-1012-47C4-BF29-7462E5C6CB90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6415151" y="1713954"/>
            <a:ext cx="1805204" cy="14666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7732245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1DD2DC66-11E4-4714-A8DE-E8AC34D49655}"/>
              </a:ext>
            </a:extLst>
          </p:cNvPr>
          <p:cNvSpPr/>
          <p:nvPr userDrawn="1"/>
        </p:nvSpPr>
        <p:spPr>
          <a:xfrm>
            <a:off x="371474" y="1660868"/>
            <a:ext cx="2686613" cy="24276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CD9ECBB-3A0A-409C-B1C0-C8F4C3087894}"/>
              </a:ext>
            </a:extLst>
          </p:cNvPr>
          <p:cNvSpPr/>
          <p:nvPr userDrawn="1"/>
        </p:nvSpPr>
        <p:spPr>
          <a:xfrm>
            <a:off x="3316099" y="1660868"/>
            <a:ext cx="2686613" cy="24276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FB4FA2C-0414-484D-95CD-C5E17E33E238}"/>
              </a:ext>
            </a:extLst>
          </p:cNvPr>
          <p:cNvSpPr/>
          <p:nvPr userDrawn="1"/>
        </p:nvSpPr>
        <p:spPr>
          <a:xfrm>
            <a:off x="6260723" y="1660868"/>
            <a:ext cx="2686613" cy="242760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D0DE753-6478-4950-8F99-15952FCB6521}"/>
              </a:ext>
            </a:extLst>
          </p:cNvPr>
          <p:cNvSpPr/>
          <p:nvPr userDrawn="1"/>
        </p:nvSpPr>
        <p:spPr>
          <a:xfrm>
            <a:off x="9205348" y="1660868"/>
            <a:ext cx="2686613" cy="242760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Picture Placeholder 33">
            <a:extLst>
              <a:ext uri="{FF2B5EF4-FFF2-40B4-BE49-F238E27FC236}">
                <a16:creationId xmlns:a16="http://schemas.microsoft.com/office/drawing/2014/main" id="{1644FD94-AD03-4C4F-A1A5-085DD8F566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7420" y="1761485"/>
            <a:ext cx="2494721" cy="22263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Picture Placeholder 33">
            <a:extLst>
              <a:ext uri="{FF2B5EF4-FFF2-40B4-BE49-F238E27FC236}">
                <a16:creationId xmlns:a16="http://schemas.microsoft.com/office/drawing/2014/main" id="{85BB27A3-DB87-46F4-8CA4-3C04A088E78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3412045" y="1761485"/>
            <a:ext cx="2494721" cy="22263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9" name="Picture Placeholder 33">
            <a:extLst>
              <a:ext uri="{FF2B5EF4-FFF2-40B4-BE49-F238E27FC236}">
                <a16:creationId xmlns:a16="http://schemas.microsoft.com/office/drawing/2014/main" id="{F356E399-83ED-4937-A1CC-F591866C0E8C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356669" y="1761485"/>
            <a:ext cx="2494721" cy="22263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Picture Placeholder 33">
            <a:extLst>
              <a:ext uri="{FF2B5EF4-FFF2-40B4-BE49-F238E27FC236}">
                <a16:creationId xmlns:a16="http://schemas.microsoft.com/office/drawing/2014/main" id="{0967254B-CF1D-4F0D-A7F6-EC4E117B7509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301294" y="1761485"/>
            <a:ext cx="2494721" cy="22263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1" name="Text Placeholder 39">
            <a:extLst>
              <a:ext uri="{FF2B5EF4-FFF2-40B4-BE49-F238E27FC236}">
                <a16:creationId xmlns:a16="http://schemas.microsoft.com/office/drawing/2014/main" id="{0CEF6C35-6F7B-43AD-9E4D-44C2F8A7DFA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71474" y="4302782"/>
            <a:ext cx="2686613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33" name="Text Placeholder 39">
            <a:extLst>
              <a:ext uri="{FF2B5EF4-FFF2-40B4-BE49-F238E27FC236}">
                <a16:creationId xmlns:a16="http://schemas.microsoft.com/office/drawing/2014/main" id="{44EF032C-161A-4C58-B624-66488C255E1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71474" y="5058156"/>
            <a:ext cx="2686613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37" name="Text Placeholder 39">
            <a:extLst>
              <a:ext uri="{FF2B5EF4-FFF2-40B4-BE49-F238E27FC236}">
                <a16:creationId xmlns:a16="http://schemas.microsoft.com/office/drawing/2014/main" id="{ACF86334-F4A8-4CCD-944F-524700CD838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316099" y="4302782"/>
            <a:ext cx="2686613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accent2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38" name="Text Placeholder 39">
            <a:extLst>
              <a:ext uri="{FF2B5EF4-FFF2-40B4-BE49-F238E27FC236}">
                <a16:creationId xmlns:a16="http://schemas.microsoft.com/office/drawing/2014/main" id="{135B4AC9-821C-4D70-8A4A-1992394DE43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16099" y="5058156"/>
            <a:ext cx="2686613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D2CF516C-7598-43D3-95E9-5633F8F4469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60723" y="4302782"/>
            <a:ext cx="2686613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1" name="Text Placeholder 39">
            <a:extLst>
              <a:ext uri="{FF2B5EF4-FFF2-40B4-BE49-F238E27FC236}">
                <a16:creationId xmlns:a16="http://schemas.microsoft.com/office/drawing/2014/main" id="{12A6084C-5383-4EFC-8D49-33C5B61E649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60723" y="5058156"/>
            <a:ext cx="2686613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2" name="Text Placeholder 39">
            <a:extLst>
              <a:ext uri="{FF2B5EF4-FFF2-40B4-BE49-F238E27FC236}">
                <a16:creationId xmlns:a16="http://schemas.microsoft.com/office/drawing/2014/main" id="{EFC5493B-D3CF-41B9-A996-7FBE932504B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205350" y="4302782"/>
            <a:ext cx="2686613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accent6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4" name="Text Placeholder 39">
            <a:extLst>
              <a:ext uri="{FF2B5EF4-FFF2-40B4-BE49-F238E27FC236}">
                <a16:creationId xmlns:a16="http://schemas.microsoft.com/office/drawing/2014/main" id="{33A98F60-C169-44C1-9654-2239C9C1F29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205350" y="5058156"/>
            <a:ext cx="2686613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</p:spTree>
    <p:extLst>
      <p:ext uri="{BB962C8B-B14F-4D97-AF65-F5344CB8AC3E}">
        <p14:creationId xmlns:p14="http://schemas.microsoft.com/office/powerpoint/2010/main" val="18847343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3/23/2021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501323"/>
      </p:ext>
    </p:extLst>
  </p:cSld>
  <p:clrMapOvr>
    <a:masterClrMapping/>
  </p:clrMapOvr>
  <p:hf hdr="0" ftr="0" dt="0"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FBB81E01-55F6-44A7-8ACB-B172EA0F9FB3}"/>
              </a:ext>
            </a:extLst>
          </p:cNvPr>
          <p:cNvSpPr/>
          <p:nvPr userDrawn="1"/>
        </p:nvSpPr>
        <p:spPr>
          <a:xfrm>
            <a:off x="467420" y="3895002"/>
            <a:ext cx="2494721" cy="2067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AD85DF7-0BE8-4B88-98A1-F5062CDAA964}"/>
              </a:ext>
            </a:extLst>
          </p:cNvPr>
          <p:cNvSpPr/>
          <p:nvPr userDrawn="1"/>
        </p:nvSpPr>
        <p:spPr>
          <a:xfrm>
            <a:off x="3412044" y="3895002"/>
            <a:ext cx="2494721" cy="20672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F69394C-95D0-4D10-A34D-A35EF27D2806}"/>
              </a:ext>
            </a:extLst>
          </p:cNvPr>
          <p:cNvSpPr/>
          <p:nvPr userDrawn="1"/>
        </p:nvSpPr>
        <p:spPr>
          <a:xfrm>
            <a:off x="6356668" y="3895002"/>
            <a:ext cx="2494721" cy="20672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6DBF753-694A-4503-A33B-73C09E8EE3A5}"/>
              </a:ext>
            </a:extLst>
          </p:cNvPr>
          <p:cNvSpPr/>
          <p:nvPr userDrawn="1"/>
        </p:nvSpPr>
        <p:spPr>
          <a:xfrm>
            <a:off x="9301294" y="3895002"/>
            <a:ext cx="2494721" cy="20672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Picture Placeholder 33">
            <a:extLst>
              <a:ext uri="{FF2B5EF4-FFF2-40B4-BE49-F238E27FC236}">
                <a16:creationId xmlns:a16="http://schemas.microsoft.com/office/drawing/2014/main" id="{1644FD94-AD03-4C4F-A1A5-085DD8F566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7420" y="1522949"/>
            <a:ext cx="2494721" cy="22263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Picture Placeholder 33">
            <a:extLst>
              <a:ext uri="{FF2B5EF4-FFF2-40B4-BE49-F238E27FC236}">
                <a16:creationId xmlns:a16="http://schemas.microsoft.com/office/drawing/2014/main" id="{85BB27A3-DB87-46F4-8CA4-3C04A088E78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3412045" y="1522949"/>
            <a:ext cx="2494721" cy="22263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9" name="Picture Placeholder 33">
            <a:extLst>
              <a:ext uri="{FF2B5EF4-FFF2-40B4-BE49-F238E27FC236}">
                <a16:creationId xmlns:a16="http://schemas.microsoft.com/office/drawing/2014/main" id="{F356E399-83ED-4937-A1CC-F591866C0E8C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356669" y="1522949"/>
            <a:ext cx="2494721" cy="22263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Picture Placeholder 33">
            <a:extLst>
              <a:ext uri="{FF2B5EF4-FFF2-40B4-BE49-F238E27FC236}">
                <a16:creationId xmlns:a16="http://schemas.microsoft.com/office/drawing/2014/main" id="{0967254B-CF1D-4F0D-A7F6-EC4E117B7509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301294" y="1522949"/>
            <a:ext cx="2494721" cy="22263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1" name="Text Placeholder 39">
            <a:extLst>
              <a:ext uri="{FF2B5EF4-FFF2-40B4-BE49-F238E27FC236}">
                <a16:creationId xmlns:a16="http://schemas.microsoft.com/office/drawing/2014/main" id="{0CEF6C35-6F7B-43AD-9E4D-44C2F8A7DFA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4610" y="4123880"/>
            <a:ext cx="2220341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33" name="Text Placeholder 39">
            <a:extLst>
              <a:ext uri="{FF2B5EF4-FFF2-40B4-BE49-F238E27FC236}">
                <a16:creationId xmlns:a16="http://schemas.microsoft.com/office/drawing/2014/main" id="{44EF032C-161A-4C58-B624-66488C255E1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4610" y="4879254"/>
            <a:ext cx="2220341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37" name="Text Placeholder 39">
            <a:extLst>
              <a:ext uri="{FF2B5EF4-FFF2-40B4-BE49-F238E27FC236}">
                <a16:creationId xmlns:a16="http://schemas.microsoft.com/office/drawing/2014/main" id="{ACF86334-F4A8-4CCD-944F-524700CD838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549235" y="4123880"/>
            <a:ext cx="2220341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38" name="Text Placeholder 39">
            <a:extLst>
              <a:ext uri="{FF2B5EF4-FFF2-40B4-BE49-F238E27FC236}">
                <a16:creationId xmlns:a16="http://schemas.microsoft.com/office/drawing/2014/main" id="{135B4AC9-821C-4D70-8A4A-1992394DE43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549235" y="4879254"/>
            <a:ext cx="2220341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D2CF516C-7598-43D3-95E9-5633F8F4469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493859" y="4123880"/>
            <a:ext cx="2220341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1" name="Text Placeholder 39">
            <a:extLst>
              <a:ext uri="{FF2B5EF4-FFF2-40B4-BE49-F238E27FC236}">
                <a16:creationId xmlns:a16="http://schemas.microsoft.com/office/drawing/2014/main" id="{12A6084C-5383-4EFC-8D49-33C5B61E649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493859" y="4879254"/>
            <a:ext cx="2220341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2" name="Text Placeholder 39">
            <a:extLst>
              <a:ext uri="{FF2B5EF4-FFF2-40B4-BE49-F238E27FC236}">
                <a16:creationId xmlns:a16="http://schemas.microsoft.com/office/drawing/2014/main" id="{EFC5493B-D3CF-41B9-A996-7FBE932504B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438486" y="4123880"/>
            <a:ext cx="2220341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4" name="Text Placeholder 39">
            <a:extLst>
              <a:ext uri="{FF2B5EF4-FFF2-40B4-BE49-F238E27FC236}">
                <a16:creationId xmlns:a16="http://schemas.microsoft.com/office/drawing/2014/main" id="{33A98F60-C169-44C1-9654-2239C9C1F29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438486" y="4879254"/>
            <a:ext cx="2220341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</p:spTree>
    <p:extLst>
      <p:ext uri="{BB962C8B-B14F-4D97-AF65-F5344CB8AC3E}">
        <p14:creationId xmlns:p14="http://schemas.microsoft.com/office/powerpoint/2010/main" val="565382800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56084AEC-DB39-4367-A213-BB2FE4AD38BE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371475" y="1233488"/>
            <a:ext cx="11520488" cy="4967287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9529795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56084AEC-DB39-4367-A213-BB2FE4AD38BE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371475" y="1233488"/>
            <a:ext cx="7450621" cy="4967287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1D1D3DC-359F-47D3-A498-6E5DEF615BD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940675" y="1233488"/>
            <a:ext cx="3951288" cy="4967287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0593002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56084AEC-DB39-4367-A213-BB2FE4AD38BE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381415" y="1233488"/>
            <a:ext cx="5512490" cy="4967287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7" name="Chart Placeholder 3">
            <a:extLst>
              <a:ext uri="{FF2B5EF4-FFF2-40B4-BE49-F238E27FC236}">
                <a16:creationId xmlns:a16="http://schemas.microsoft.com/office/drawing/2014/main" id="{6750280A-6976-42F9-B984-8601DD1972DC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6379473" y="1233488"/>
            <a:ext cx="5512490" cy="4967287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E63221D-DF23-4F80-AB42-A74C1B1CB425}"/>
              </a:ext>
            </a:extLst>
          </p:cNvPr>
          <p:cNvCxnSpPr/>
          <p:nvPr userDrawn="1"/>
        </p:nvCxnSpPr>
        <p:spPr>
          <a:xfrm>
            <a:off x="6125817" y="1233488"/>
            <a:ext cx="0" cy="4967287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739575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56084AEC-DB39-4367-A213-BB2FE4AD38BE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510622" y="1362696"/>
            <a:ext cx="5552246" cy="2294899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9" name="Chart Placeholder 3">
            <a:extLst>
              <a:ext uri="{FF2B5EF4-FFF2-40B4-BE49-F238E27FC236}">
                <a16:creationId xmlns:a16="http://schemas.microsoft.com/office/drawing/2014/main" id="{3CC4F2FB-E360-40E2-BDA5-455EB243C216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500682" y="3781218"/>
            <a:ext cx="5552246" cy="2294899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10" name="Chart Placeholder 3">
            <a:extLst>
              <a:ext uri="{FF2B5EF4-FFF2-40B4-BE49-F238E27FC236}">
                <a16:creationId xmlns:a16="http://schemas.microsoft.com/office/drawing/2014/main" id="{6373EAFD-6648-4861-97FB-A3961B86C814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6208643" y="1367561"/>
            <a:ext cx="5552246" cy="2294899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11" name="Chart Placeholder 3">
            <a:extLst>
              <a:ext uri="{FF2B5EF4-FFF2-40B4-BE49-F238E27FC236}">
                <a16:creationId xmlns:a16="http://schemas.microsoft.com/office/drawing/2014/main" id="{CF0E102C-57E1-46ED-BE41-21C356F42BAD}"/>
              </a:ext>
            </a:extLst>
          </p:cNvPr>
          <p:cNvSpPr>
            <a:spLocks noGrp="1"/>
          </p:cNvSpPr>
          <p:nvPr>
            <p:ph type="chart" sz="quarter" idx="16"/>
          </p:nvPr>
        </p:nvSpPr>
        <p:spPr>
          <a:xfrm>
            <a:off x="6198703" y="3786083"/>
            <a:ext cx="5552246" cy="2294899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084420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6607FB0-0FB2-41FD-B334-74C7B05B8CE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D02598E-521E-41CD-B068-134834CFF4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799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8B51C6-9166-4F67-995A-396809E6533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727201" y="2337595"/>
            <a:ext cx="8737600" cy="2182811"/>
          </a:xfrm>
        </p:spPr>
        <p:txBody>
          <a:bodyPr anchor="ctr">
            <a:normAutofit/>
          </a:bodyPr>
          <a:lstStyle>
            <a:lvl1pPr algn="ctr">
              <a:defRPr sz="115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7575380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3/23/2021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8477530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0516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47541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image" Target="../media/image1.png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B61BEF0D-F0BB-DE4B-95CE-6DB70DBA9567}" type="datetimeFigureOut">
              <a:rPr lang="en-US" smtClean="0"/>
              <a:pPr/>
              <a:t>3/23/2021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03DC2DEF-D2FE-4B45-ABA4-9F153FD1C98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33FBD24-6431-45C9-9E7D-573293508DED}"/>
              </a:ext>
            </a:extLst>
          </p:cNvPr>
          <p:cNvSpPr/>
          <p:nvPr userDrawn="1"/>
        </p:nvSpPr>
        <p:spPr>
          <a:xfrm>
            <a:off x="11229975" y="6512060"/>
            <a:ext cx="962025" cy="3459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D5FEB26-381A-43F5-9FCA-6B3676449C9B}"/>
              </a:ext>
            </a:extLst>
          </p:cNvPr>
          <p:cNvSpPr/>
          <p:nvPr userDrawn="1"/>
        </p:nvSpPr>
        <p:spPr>
          <a:xfrm>
            <a:off x="0" y="260350"/>
            <a:ext cx="300037" cy="755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292565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43" r:id="rId1"/>
    <p:sldLayoutId id="2147483944" r:id="rId2"/>
    <p:sldLayoutId id="2147483945" r:id="rId3"/>
    <p:sldLayoutId id="2147483946" r:id="rId4"/>
    <p:sldLayoutId id="2147483947" r:id="rId5"/>
    <p:sldLayoutId id="2147483948" r:id="rId6"/>
    <p:sldLayoutId id="2147483949" r:id="rId7"/>
    <p:sldLayoutId id="2147483950" r:id="rId8"/>
    <p:sldLayoutId id="2147483951" r:id="rId9"/>
    <p:sldLayoutId id="2147483952" r:id="rId10"/>
    <p:sldLayoutId id="2147483953" r:id="rId11"/>
    <p:sldLayoutId id="2147483954" r:id="rId12"/>
    <p:sldLayoutId id="2147483955" r:id="rId13"/>
    <p:sldLayoutId id="2147483956" r:id="rId14"/>
    <p:sldLayoutId id="2147483957" r:id="rId15"/>
    <p:sldLayoutId id="2147483958" r:id="rId16"/>
    <p:sldLayoutId id="2147483959" r:id="rId17"/>
    <p:sldLayoutId id="2147483960" r:id="rId18"/>
    <p:sldLayoutId id="2147483961" r:id="rId19"/>
    <p:sldLayoutId id="2147483962" r:id="rId20"/>
    <p:sldLayoutId id="2147483963" r:id="rId21"/>
    <p:sldLayoutId id="2147483964" r:id="rId22"/>
    <p:sldLayoutId id="2147483965" r:id="rId23"/>
    <p:sldLayoutId id="2147483966" r:id="rId24"/>
    <p:sldLayoutId id="2147483649" r:id="rId25"/>
    <p:sldLayoutId id="2147483661" r:id="rId26"/>
    <p:sldLayoutId id="2147483662" r:id="rId27"/>
    <p:sldLayoutId id="2147483663" r:id="rId28"/>
    <p:sldLayoutId id="2147483664" r:id="rId29"/>
    <p:sldLayoutId id="2147483665" r:id="rId30"/>
    <p:sldLayoutId id="2147483666" r:id="rId31"/>
    <p:sldLayoutId id="2147483667" r:id="rId32"/>
    <p:sldLayoutId id="2147483669" r:id="rId33"/>
    <p:sldLayoutId id="2147483670" r:id="rId34"/>
    <p:sldLayoutId id="2147483671" r:id="rId35"/>
    <p:sldLayoutId id="2147483672" r:id="rId36"/>
    <p:sldLayoutId id="2147483652" r:id="rId37"/>
    <p:sldLayoutId id="2147483674" r:id="rId38"/>
    <p:sldLayoutId id="2147483675" r:id="rId39"/>
    <p:sldLayoutId id="2147483676" r:id="rId40"/>
    <p:sldLayoutId id="2147483677" r:id="rId41"/>
    <p:sldLayoutId id="2147483655" r:id="rId42"/>
    <p:sldLayoutId id="2147483678" r:id="rId43"/>
    <p:sldLayoutId id="2147483679" r:id="rId44"/>
    <p:sldLayoutId id="2147483680" r:id="rId45"/>
    <p:sldLayoutId id="2147483653" r:id="rId46"/>
    <p:sldLayoutId id="2147483682" r:id="rId47"/>
    <p:sldLayoutId id="2147483683" r:id="rId48"/>
    <p:sldLayoutId id="2147483685" r:id="rId49"/>
    <p:sldLayoutId id="2147483654" r:id="rId50"/>
    <p:sldLayoutId id="2147483686" r:id="rId51"/>
    <p:sldLayoutId id="2147483687" r:id="rId52"/>
    <p:sldLayoutId id="2147483689" r:id="rId53"/>
    <p:sldLayoutId id="2147483688" r:id="rId54"/>
    <p:sldLayoutId id="2147483691" r:id="rId55"/>
    <p:sldLayoutId id="2147483692" r:id="rId56"/>
    <p:sldLayoutId id="2147483693" r:id="rId57"/>
    <p:sldLayoutId id="2147483694" r:id="rId58"/>
    <p:sldLayoutId id="2147483695" r:id="rId59"/>
    <p:sldLayoutId id="2147483696" r:id="rId60"/>
    <p:sldLayoutId id="2147483698" r:id="rId61"/>
    <p:sldLayoutId id="2147483699" r:id="rId62"/>
    <p:sldLayoutId id="2147483700" r:id="rId63"/>
    <p:sldLayoutId id="2147483701" r:id="rId64"/>
    <p:sldLayoutId id="2147483702" r:id="rId6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4" userDrawn="1">
          <p15:clr>
            <a:srgbClr val="F26B43"/>
          </p15:clr>
        </p15:guide>
        <p15:guide id="2" pos="234" userDrawn="1">
          <p15:clr>
            <a:srgbClr val="F26B43"/>
          </p15:clr>
        </p15:guide>
        <p15:guide id="3" orient="horz" pos="4133" userDrawn="1">
          <p15:clr>
            <a:srgbClr val="F26B43"/>
          </p15:clr>
        </p15:guide>
        <p15:guide id="4" pos="7491" userDrawn="1">
          <p15:clr>
            <a:srgbClr val="F26B43"/>
          </p15:clr>
        </p15:guide>
        <p15:guide id="5" orient="horz" pos="640" userDrawn="1">
          <p15:clr>
            <a:srgbClr val="F26B43"/>
          </p15:clr>
        </p15:guide>
        <p15:guide id="6" orient="horz" pos="777" userDrawn="1">
          <p15:clr>
            <a:srgbClr val="F26B43"/>
          </p15:clr>
        </p15:guide>
        <p15:guide id="7" orient="horz" pos="4020" userDrawn="1">
          <p15:clr>
            <a:srgbClr val="F26B43"/>
          </p15:clr>
        </p15:guide>
        <p15:guide id="8" orient="horz" pos="390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9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12" Type="http://schemas.openxmlformats.org/officeDocument/2006/relationships/image" Target="../media/image48.png"/><Relationship Id="rId17" Type="http://schemas.openxmlformats.org/officeDocument/2006/relationships/image" Target="../media/image53.png"/><Relationship Id="rId2" Type="http://schemas.openxmlformats.org/officeDocument/2006/relationships/image" Target="../media/image38.png"/><Relationship Id="rId16" Type="http://schemas.openxmlformats.org/officeDocument/2006/relationships/image" Target="../media/image52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5" Type="http://schemas.openxmlformats.org/officeDocument/2006/relationships/image" Target="../media/image41.png"/><Relationship Id="rId15" Type="http://schemas.openxmlformats.org/officeDocument/2006/relationships/image" Target="../media/image51.pn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Relationship Id="rId14" Type="http://schemas.openxmlformats.org/officeDocument/2006/relationships/image" Target="../media/image5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56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B3A02B8-0EAE-48E8-A4BD-212026306A5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-193045" y="-29210"/>
            <a:ext cx="12381293" cy="734947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D71C9CD-CAE8-4AC8-936D-333769D479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19600" y="4771390"/>
            <a:ext cx="7679627" cy="2086610"/>
          </a:xfrm>
        </p:spPr>
        <p:txBody>
          <a:bodyPr>
            <a:noAutofit/>
          </a:bodyPr>
          <a:lstStyle/>
          <a:p>
            <a:r>
              <a:rPr lang="en-US" sz="3800" dirty="0">
                <a:solidFill>
                  <a:schemeClr val="tx2">
                    <a:lumMod val="75000"/>
                  </a:schemeClr>
                </a:solidFill>
                <a:latin typeface="Rockwell Extra Bold" panose="02060903040505020403" pitchFamily="18" charset="0"/>
              </a:rPr>
              <a:t>M</a:t>
            </a:r>
            <a:r>
              <a:rPr lang="en-US" sz="3800" b="0" i="0" dirty="0">
                <a:solidFill>
                  <a:schemeClr val="tx2">
                    <a:lumMod val="75000"/>
                  </a:schemeClr>
                </a:solidFill>
                <a:effectLst/>
                <a:latin typeface="Rockwell Extra Bold" panose="02060903040505020403" pitchFamily="18" charset="0"/>
              </a:rPr>
              <a:t>achine </a:t>
            </a:r>
            <a:r>
              <a:rPr lang="en-US" sz="3800" dirty="0">
                <a:solidFill>
                  <a:schemeClr val="tx2">
                    <a:lumMod val="75000"/>
                  </a:schemeClr>
                </a:solidFill>
                <a:latin typeface="Rockwell Extra Bold" panose="02060903040505020403" pitchFamily="18" charset="0"/>
              </a:rPr>
              <a:t>L</a:t>
            </a:r>
            <a:r>
              <a:rPr lang="en-US" sz="3800" b="0" i="0" dirty="0">
                <a:solidFill>
                  <a:schemeClr val="tx2">
                    <a:lumMod val="75000"/>
                  </a:schemeClr>
                </a:solidFill>
                <a:effectLst/>
                <a:latin typeface="Rockwell Extra Bold" panose="02060903040505020403" pitchFamily="18" charset="0"/>
              </a:rPr>
              <a:t>earning Models To Predict Future Stock Movement</a:t>
            </a:r>
            <a:endParaRPr lang="en-US" sz="3800" dirty="0">
              <a:solidFill>
                <a:schemeClr val="tx2">
                  <a:lumMod val="75000"/>
                </a:schemeClr>
              </a:solidFill>
              <a:latin typeface="Rockwell Extra Bold" panose="02060903040505020403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A71B31E-7F14-4545-90FC-17DDF5109C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93045" y="3429000"/>
            <a:ext cx="2057404" cy="36576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7C9DFAE-647E-4ACE-96E7-28D20D52644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10000"/>
                    </a14:imgEffect>
                    <a14:imgEffect>
                      <a14:colorTemperature colorTemp="6222"/>
                    </a14:imgEffect>
                    <a14:imgEffect>
                      <a14:saturation sat="73000"/>
                    </a14:imgEffect>
                    <a14:imgEffect>
                      <a14:brightnessContrast bright="-25000" contrast="22000"/>
                    </a14:imgEffect>
                  </a14:imgLayer>
                </a14:imgProps>
              </a:ext>
            </a:extLst>
          </a:blip>
          <a:srcRect l="-394" t="3051" r="37139"/>
          <a:stretch/>
        </p:blipFill>
        <p:spPr>
          <a:xfrm>
            <a:off x="-100267" y="-29210"/>
            <a:ext cx="2256321" cy="3458210"/>
          </a:xfrm>
          <a:prstGeom prst="rect">
            <a:avLst/>
          </a:prstGeom>
          <a:effectLst>
            <a:softEdge rad="177800"/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DDE5DDA-988B-4D3C-A844-A53C41B11592}"/>
              </a:ext>
            </a:extLst>
          </p:cNvPr>
          <p:cNvSpPr txBox="1"/>
          <p:nvPr/>
        </p:nvSpPr>
        <p:spPr>
          <a:xfrm>
            <a:off x="1564640" y="6299200"/>
            <a:ext cx="16539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u="sng" dirty="0">
                <a:solidFill>
                  <a:schemeClr val="accent6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Will Turner</a:t>
            </a:r>
          </a:p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068798-7C1B-4B4B-90AC-5EC76F8069E0}"/>
              </a:ext>
            </a:extLst>
          </p:cNvPr>
          <p:cNvSpPr txBox="1"/>
          <p:nvPr/>
        </p:nvSpPr>
        <p:spPr>
          <a:xfrm>
            <a:off x="2248832" y="2919492"/>
            <a:ext cx="18718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i="1" u="sng" dirty="0">
                <a:solidFill>
                  <a:schemeClr val="accent6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Alpa Sheladia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54965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2781CB-D0EF-4851-9DBE-E5AE76114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Profit &amp; Loss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0EAD497-6281-45F0-8E9A-B25A29E78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10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113EC4E-FF3A-40D2-90BF-211D00F803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3171" y="1551443"/>
            <a:ext cx="9256899" cy="4382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4867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FD6F54-B17E-4B7A-8216-5F216F796E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544" y="4076498"/>
            <a:ext cx="10439400" cy="1175444"/>
          </a:xfrm>
        </p:spPr>
        <p:txBody>
          <a:bodyPr>
            <a:normAutofit fontScale="90000"/>
          </a:bodyPr>
          <a:lstStyle/>
          <a:p>
            <a:r>
              <a:rPr lang="en-US" dirty="0"/>
              <a:t>K-means and Initialized 3D-Kmean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AE7FA80-7AB2-4A13-B1E9-1E5E13ADD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noProof="0" smtClean="0"/>
              <a:t>11</a:t>
            </a:fld>
            <a:endParaRPr lang="en-US" noProof="0" dirty="0"/>
          </a:p>
        </p:txBody>
      </p:sp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E5BBF2A2-F6DE-41D6-A12E-2C481CEB7AC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35967" t="2002" r="16986" b="10255"/>
          <a:stretch/>
        </p:blipFill>
        <p:spPr>
          <a:xfrm>
            <a:off x="6450677" y="0"/>
            <a:ext cx="5741323" cy="3574473"/>
          </a:xfr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2280556-F6B2-4A47-B2C0-2C8D028737A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9994"/>
          <a:stretch/>
        </p:blipFill>
        <p:spPr>
          <a:xfrm>
            <a:off x="0" y="0"/>
            <a:ext cx="6450677" cy="3574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5717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52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F3494C0-ABDD-4C4D-8C46-49B8F20CC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C000"/>
                </a:solidFill>
              </a:rPr>
              <a:t>Visualizing S&amp;P 500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D622C3-EE4F-4FB9-94FB-5505635282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12</a:t>
            </a:fld>
            <a:endParaRPr lang="en-US" dirty="0"/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E4600A6A-D103-4CF9-801E-F0DF4675A44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029AF96-0189-4494-A9DA-2C7A0F0153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44" y="260349"/>
            <a:ext cx="4590668" cy="365759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C552F35-4BD8-4C8E-9E91-19CF1110DF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5912" y="260349"/>
            <a:ext cx="4223170" cy="365759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B3DDF8A-45D8-49CB-A7C3-FB9A475EC3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60348" y="260347"/>
            <a:ext cx="3031616" cy="3657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8842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1768246-2496-4F97-8FCA-02252116F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Economic Data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AB17F8-59B5-4C93-9884-D30446299C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13</a:t>
            </a:fld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104D2AB-CFD9-4178-85CA-0B9A699BA6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398" y="1302740"/>
            <a:ext cx="2514600" cy="11811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43C2ADF-33AE-4143-9208-1C25713E1D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398" y="2590902"/>
            <a:ext cx="2514600" cy="119162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964C765-821F-4735-A5EC-D8F233491D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398" y="3889584"/>
            <a:ext cx="2514600" cy="114979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B749F9D-4BC6-4852-9A45-C09273939C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398" y="5146445"/>
            <a:ext cx="2514600" cy="119062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6E35542-49E5-4DEF-9C8A-DBB4AF66C0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97948" y="1321790"/>
            <a:ext cx="2543175" cy="11430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9C7A4D0-73F5-4B5B-AF57-0F2C87E654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97948" y="2615211"/>
            <a:ext cx="2514600" cy="116958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70F78BF3-D538-42D7-A2BD-BC1CFFF8D4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97948" y="3886858"/>
            <a:ext cx="2514600" cy="117477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0169AAE-465E-490B-A26B-8625F331A9F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99073" y="1298135"/>
            <a:ext cx="2543175" cy="112505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E4BDD88-8B4D-4035-A98A-B5334850E3B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97948" y="5175020"/>
            <a:ext cx="2514600" cy="118907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593CC6AC-84C1-4CE6-9B72-FDBFB846858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18123" y="2615211"/>
            <a:ext cx="2524125" cy="1167311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EF1A92E9-361A-4104-9A34-EB03BF943B7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318123" y="3899559"/>
            <a:ext cx="2524125" cy="1174775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5FB460CA-B969-4D3B-AF5B-5D4C0BB9AB3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299073" y="5175020"/>
            <a:ext cx="2543175" cy="1189074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047F80E8-9868-413F-8082-D348EB682FC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247251" y="1298135"/>
            <a:ext cx="2476499" cy="1143001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A0D19508-3E8F-4F91-A70E-7611F5FF88C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247252" y="2615211"/>
            <a:ext cx="2476500" cy="119162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8860C637-9B0B-446F-821A-12889151E716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228773" y="3914990"/>
            <a:ext cx="2437829" cy="1174776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EB6C2094-C1A0-4245-88BA-A0FF4227D615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228200" y="5179007"/>
            <a:ext cx="2437829" cy="118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0630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2000">
              <a:srgbClr val="E6E6E6"/>
            </a:gs>
            <a:gs pos="66000">
              <a:srgbClr val="0070C0"/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F3494C0-ABDD-4C4D-8C46-49B8F20CC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5324" y="4647438"/>
            <a:ext cx="10439400" cy="1175444"/>
          </a:xfrm>
        </p:spPr>
        <p:txBody>
          <a:bodyPr>
            <a:normAutofit/>
          </a:bodyPr>
          <a:lstStyle/>
          <a:p>
            <a:r>
              <a:rPr lang="en-US" dirty="0"/>
              <a:t>Any Questions?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D622C3-EE4F-4FB9-94FB-5505635282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14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50DC24-A4F5-42C1-980C-B4FBFCCA63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0241" y="0"/>
            <a:ext cx="6258122" cy="4647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7649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81E71C2-3FC1-41C1-8255-33A1AC80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15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3930C42-1F41-437A-B1B0-032FE76BFF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63120" cy="68580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D3880AF-BA5D-46F9-BDB4-766F567142D7}"/>
              </a:ext>
            </a:extLst>
          </p:cNvPr>
          <p:cNvSpPr txBox="1"/>
          <p:nvPr/>
        </p:nvSpPr>
        <p:spPr>
          <a:xfrm>
            <a:off x="3053080" y="538479"/>
            <a:ext cx="6380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Arial Black" panose="020B0A04020102020204" pitchFamily="34" charset="0"/>
              </a:rPr>
              <a:t>Thank You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6D34523-D9B1-4321-B6C3-0BACFFFF51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2285"/>
          <a:stretch/>
        </p:blipFill>
        <p:spPr>
          <a:xfrm>
            <a:off x="0" y="4010660"/>
            <a:ext cx="3962400" cy="2847340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effectLst>
            <a:innerShdw blurRad="114300">
              <a:prstClr val="black"/>
            </a:innerShdw>
            <a:reflection stA="45000" endPos="0" dir="5400000" sy="-100000" algn="bl" rotWithShape="0"/>
            <a:softEdge rad="215900"/>
          </a:effectLst>
        </p:spPr>
      </p:pic>
    </p:spTree>
    <p:extLst>
      <p:ext uri="{BB962C8B-B14F-4D97-AF65-F5344CB8AC3E}">
        <p14:creationId xmlns:p14="http://schemas.microsoft.com/office/powerpoint/2010/main" val="29000262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E253D32-8B7B-47D0-BB63-402C3DB9B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8718" y="136525"/>
            <a:ext cx="5272764" cy="883107"/>
          </a:xfrm>
        </p:spPr>
        <p:txBody>
          <a:bodyPr/>
          <a:lstStyle/>
          <a:p>
            <a:r>
              <a:rPr lang="en-US" dirty="0"/>
              <a:t>Algorithmic Trading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D6EB617-E017-4B26-9576-8578E94897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88718" y="1696721"/>
            <a:ext cx="5272764" cy="444423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E6E6E6"/>
                </a:solidFill>
              </a:rPr>
              <a:t>Using NLP / Logistic Regression to Predict Future Stock Movement</a:t>
            </a:r>
          </a:p>
          <a:p>
            <a:r>
              <a:rPr lang="en-US" dirty="0">
                <a:solidFill>
                  <a:srgbClr val="E6E6E6"/>
                </a:solidFill>
              </a:rPr>
              <a:t>Program that allows a user to choose a company from the S&amp;P 500 as well as SPY run a logistic regression model to predict the price movement of this company's stock on the future trade based on current sentiments of Reuters news articles related to that organization. </a:t>
            </a:r>
          </a:p>
          <a:p>
            <a:r>
              <a:rPr lang="en-US" dirty="0">
                <a:solidFill>
                  <a:srgbClr val="E6E6E6"/>
                </a:solidFill>
              </a:rPr>
              <a:t>This platform performs algorithmic data training using various models to provide best analysis to help traders decide whether to buy or sell the stock.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C183CA-19AD-485E-AEC5-FC032D453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2</a:t>
            </a:fld>
            <a:endParaRPr lang="en-US" dirty="0"/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EA5BBC9E-5ECD-4664-AE90-5EF3871F495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538" b="538"/>
          <a:stretch>
            <a:fillRect/>
          </a:stretch>
        </p:blipFill>
        <p:spPr>
          <a:xfrm>
            <a:off x="1288289" y="939800"/>
            <a:ext cx="5138058" cy="4978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24A3779-A433-4646-ABD2-5ADBCD4D2091}"/>
              </a:ext>
            </a:extLst>
          </p:cNvPr>
          <p:cNvSpPr txBox="1"/>
          <p:nvPr/>
        </p:nvSpPr>
        <p:spPr>
          <a:xfrm>
            <a:off x="6624278" y="1019632"/>
            <a:ext cx="40709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rial Rounded MT Bold" panose="020F0704030504030204" pitchFamily="34" charset="0"/>
              </a:rPr>
              <a:t>Objective:</a:t>
            </a:r>
          </a:p>
        </p:txBody>
      </p:sp>
    </p:spTree>
    <p:extLst>
      <p:ext uri="{BB962C8B-B14F-4D97-AF65-F5344CB8AC3E}">
        <p14:creationId xmlns:p14="http://schemas.microsoft.com/office/powerpoint/2010/main" val="13003119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DF5C19-1C5B-4207-9835-59D28B7B42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42640" y="4464028"/>
            <a:ext cx="8011160" cy="1641490"/>
          </a:xfrm>
        </p:spPr>
        <p:txBody>
          <a:bodyPr/>
          <a:lstStyle/>
          <a:p>
            <a:r>
              <a:rPr lang="en-US" dirty="0"/>
              <a:t>Data Collections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5C3BF2D-D563-4D5F-859D-8EA18EFCC6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38881" y="5558558"/>
            <a:ext cx="7279638" cy="546960"/>
          </a:xfrm>
        </p:spPr>
        <p:txBody>
          <a:bodyPr>
            <a:normAutofit fontScale="92500" lnSpcReduction="20000"/>
          </a:bodyPr>
          <a:lstStyle/>
          <a:p>
            <a:pPr algn="ctr"/>
            <a:r>
              <a:rPr lang="en-US" sz="2000" dirty="0">
                <a:latin typeface="+mn-lt"/>
              </a:rPr>
              <a:t>VIX (</a:t>
            </a:r>
            <a:r>
              <a:rPr lang="en-US" sz="1200" b="0" i="0" dirty="0">
                <a:solidFill>
                  <a:schemeClr val="tx1"/>
                </a:solidFill>
                <a:effectLst/>
                <a:latin typeface="SourceSansPro"/>
              </a:rPr>
              <a:t>Chicago Board Options Exchange</a:t>
            </a:r>
            <a:r>
              <a:rPr lang="en-US" sz="1200" dirty="0">
                <a:latin typeface="+mn-lt"/>
              </a:rPr>
              <a:t> </a:t>
            </a:r>
            <a:r>
              <a:rPr lang="en-US" sz="2000" dirty="0">
                <a:latin typeface="+mn-lt"/>
              </a:rPr>
              <a:t>) , SPY S&amp;P500  (</a:t>
            </a:r>
            <a:r>
              <a:rPr lang="en-US" sz="1200" b="0" i="0" dirty="0">
                <a:solidFill>
                  <a:schemeClr val="tx1"/>
                </a:solidFill>
                <a:effectLst/>
                <a:latin typeface="Roboto"/>
              </a:rPr>
              <a:t>The SPDR S&amp;P 500 Trust ETF </a:t>
            </a:r>
            <a:r>
              <a:rPr lang="en-US" sz="2000" dirty="0">
                <a:latin typeface="+mn-lt"/>
              </a:rPr>
              <a:t>), news Articles from </a:t>
            </a:r>
            <a:r>
              <a:rPr lang="en-US" sz="2000" dirty="0" err="1">
                <a:latin typeface="+mn-lt"/>
              </a:rPr>
              <a:t>NewsAPI</a:t>
            </a:r>
            <a:r>
              <a:rPr lang="en-US" sz="2000" dirty="0">
                <a:latin typeface="+mn-lt"/>
              </a:rPr>
              <a:t>,  and Tweets from twitter API</a:t>
            </a:r>
            <a:endParaRPr lang="en-US" sz="20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1F0EC1-5F14-4471-B3D3-C75319CE2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11CDE2D-0830-4D31-9581-A930E26311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81544"/>
            <a:ext cx="4277360" cy="199260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CD69902-7EC2-4745-BC7E-5BC27780C8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9187" y="2174240"/>
            <a:ext cx="3942813" cy="197415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6A5A855-7899-4BFD-86B5-D2631112C4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9000" y="0"/>
            <a:ext cx="3337561" cy="164149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A3CC8BC-C9D7-4BB8-A8CA-7A66C2E6C0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49187" y="37826"/>
            <a:ext cx="3942813" cy="188770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76AA322-6704-4039-8D09-20AE8465CD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24052"/>
            <a:ext cx="4277360" cy="178081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785BF5B-FFB1-418A-A684-101B9CB5BB7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06374" y="1309553"/>
            <a:ext cx="3942813" cy="154759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9095D59-9AF9-419D-8454-9E0CA70B672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39187" y="2526351"/>
            <a:ext cx="3810000" cy="14478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72D770D-A957-42E9-8FF8-81854583360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4137158"/>
            <a:ext cx="2621280" cy="2696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1507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029B54-9E2E-4FA0-BF61-6B143E898D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2093595"/>
          </a:xfrm>
        </p:spPr>
        <p:txBody>
          <a:bodyPr>
            <a:normAutofit/>
          </a:bodyPr>
          <a:lstStyle/>
          <a:p>
            <a:r>
              <a:rPr lang="en-US" b="1" i="0" dirty="0">
                <a:effectLst/>
                <a:latin typeface="-apple-system"/>
              </a:rPr>
              <a:t>Multi Model Utilization for Time Series Prediction ( SPY &amp; VIX)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A0BF76-3474-4AB9-AF03-DF7BD9A709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2300" y="2607945"/>
            <a:ext cx="4214000" cy="4351338"/>
          </a:xfrm>
        </p:spPr>
        <p:txBody>
          <a:bodyPr>
            <a:normAutofit fontScale="92500" lnSpcReduction="10000"/>
          </a:bodyPr>
          <a:lstStyle/>
          <a:p>
            <a:pPr fontAlgn="base"/>
            <a:r>
              <a:rPr lang="en-US" sz="1800" b="1" i="0" dirty="0">
                <a:solidFill>
                  <a:schemeClr val="tx1"/>
                </a:solidFill>
                <a:effectLst/>
                <a:latin typeface="Helvetica Neue"/>
              </a:rPr>
              <a:t>Load Data.</a:t>
            </a:r>
          </a:p>
          <a:p>
            <a:pPr marL="0" indent="0" fontAlgn="base">
              <a:buNone/>
            </a:pPr>
            <a:endParaRPr lang="en-US" sz="1800" b="1" i="0" dirty="0">
              <a:solidFill>
                <a:schemeClr val="tx1"/>
              </a:solidFill>
              <a:effectLst/>
              <a:latin typeface="Helvetica Neue"/>
            </a:endParaRPr>
          </a:p>
          <a:p>
            <a:pPr fontAlgn="base"/>
            <a:r>
              <a:rPr lang="en-US" sz="1800" b="1" i="0" dirty="0">
                <a:solidFill>
                  <a:schemeClr val="tx1"/>
                </a:solidFill>
                <a:effectLst/>
                <a:latin typeface="Helvetica Neue"/>
              </a:rPr>
              <a:t>Define </a:t>
            </a:r>
            <a:r>
              <a:rPr lang="en-US" sz="1800" b="1" i="0" dirty="0" err="1">
                <a:solidFill>
                  <a:schemeClr val="tx1"/>
                </a:solidFill>
                <a:effectLst/>
                <a:latin typeface="Helvetica Neue"/>
              </a:rPr>
              <a:t>Keras</a:t>
            </a:r>
            <a:r>
              <a:rPr lang="en-US" sz="1800" b="1" i="0" dirty="0">
                <a:solidFill>
                  <a:schemeClr val="tx1"/>
                </a:solidFill>
                <a:effectLst/>
                <a:latin typeface="Helvetica Neue"/>
              </a:rPr>
              <a:t> Model.</a:t>
            </a:r>
          </a:p>
          <a:p>
            <a:pPr marL="0" indent="0" fontAlgn="base">
              <a:buNone/>
            </a:pPr>
            <a:endParaRPr lang="en-US" sz="1800" b="1" i="0" dirty="0">
              <a:solidFill>
                <a:schemeClr val="tx1"/>
              </a:solidFill>
              <a:effectLst/>
              <a:latin typeface="Helvetica Neue"/>
            </a:endParaRPr>
          </a:p>
          <a:p>
            <a:pPr fontAlgn="base"/>
            <a:r>
              <a:rPr lang="en-US" sz="1800" b="1" i="0" dirty="0">
                <a:solidFill>
                  <a:schemeClr val="tx1"/>
                </a:solidFill>
                <a:effectLst/>
                <a:latin typeface="Helvetica Neue"/>
              </a:rPr>
              <a:t>Compile </a:t>
            </a:r>
            <a:r>
              <a:rPr lang="en-US" sz="1800" b="1" i="0" dirty="0" err="1">
                <a:solidFill>
                  <a:schemeClr val="tx1"/>
                </a:solidFill>
                <a:effectLst/>
                <a:latin typeface="Helvetica Neue"/>
              </a:rPr>
              <a:t>Keras</a:t>
            </a:r>
            <a:r>
              <a:rPr lang="en-US" sz="1800" b="1" i="0" dirty="0">
                <a:solidFill>
                  <a:schemeClr val="tx1"/>
                </a:solidFill>
                <a:effectLst/>
                <a:latin typeface="Helvetica Neue"/>
              </a:rPr>
              <a:t> Model.</a:t>
            </a:r>
          </a:p>
          <a:p>
            <a:pPr marL="0" indent="0" fontAlgn="base">
              <a:buNone/>
            </a:pPr>
            <a:endParaRPr lang="en-US" sz="1800" b="1" i="0" dirty="0">
              <a:solidFill>
                <a:schemeClr val="tx1"/>
              </a:solidFill>
              <a:effectLst/>
              <a:latin typeface="Helvetica Neue"/>
            </a:endParaRPr>
          </a:p>
          <a:p>
            <a:pPr fontAlgn="base"/>
            <a:r>
              <a:rPr lang="en-US" sz="1800" b="1" i="0" dirty="0">
                <a:solidFill>
                  <a:schemeClr val="tx1"/>
                </a:solidFill>
                <a:effectLst/>
                <a:latin typeface="Helvetica Neue"/>
              </a:rPr>
              <a:t>Fit </a:t>
            </a:r>
            <a:r>
              <a:rPr lang="en-US" sz="1800" b="1" i="0" dirty="0" err="1">
                <a:solidFill>
                  <a:schemeClr val="tx1"/>
                </a:solidFill>
                <a:effectLst/>
                <a:latin typeface="Helvetica Neue"/>
              </a:rPr>
              <a:t>Keras</a:t>
            </a:r>
            <a:r>
              <a:rPr lang="en-US" sz="1800" b="1" i="0" dirty="0">
                <a:solidFill>
                  <a:schemeClr val="tx1"/>
                </a:solidFill>
                <a:effectLst/>
                <a:latin typeface="Helvetica Neue"/>
              </a:rPr>
              <a:t> Model.</a:t>
            </a:r>
          </a:p>
          <a:p>
            <a:pPr marL="0" indent="0" fontAlgn="base">
              <a:buNone/>
            </a:pPr>
            <a:endParaRPr lang="en-US" sz="1800" b="1" i="0" dirty="0">
              <a:solidFill>
                <a:schemeClr val="tx1"/>
              </a:solidFill>
              <a:effectLst/>
              <a:latin typeface="Helvetica Neue"/>
            </a:endParaRPr>
          </a:p>
          <a:p>
            <a:pPr fontAlgn="base"/>
            <a:r>
              <a:rPr lang="en-US" sz="1800" b="1" i="0" dirty="0">
                <a:solidFill>
                  <a:schemeClr val="tx1"/>
                </a:solidFill>
                <a:effectLst/>
                <a:latin typeface="Helvetica Neue"/>
              </a:rPr>
              <a:t>Evaluate </a:t>
            </a:r>
            <a:r>
              <a:rPr lang="en-US" sz="1800" b="1" i="0" dirty="0" err="1">
                <a:solidFill>
                  <a:schemeClr val="tx1"/>
                </a:solidFill>
                <a:effectLst/>
                <a:latin typeface="Helvetica Neue"/>
              </a:rPr>
              <a:t>Keras</a:t>
            </a:r>
            <a:r>
              <a:rPr lang="en-US" sz="1800" b="1" i="0" dirty="0">
                <a:solidFill>
                  <a:schemeClr val="tx1"/>
                </a:solidFill>
                <a:effectLst/>
                <a:latin typeface="Helvetica Neue"/>
              </a:rPr>
              <a:t> Model.</a:t>
            </a:r>
          </a:p>
          <a:p>
            <a:pPr marL="0" indent="0" fontAlgn="base">
              <a:buNone/>
            </a:pPr>
            <a:endParaRPr lang="en-US" sz="1800" b="1" i="0" dirty="0">
              <a:solidFill>
                <a:schemeClr val="tx1"/>
              </a:solidFill>
              <a:effectLst/>
              <a:latin typeface="Helvetica Neue"/>
            </a:endParaRPr>
          </a:p>
          <a:p>
            <a:pPr fontAlgn="base"/>
            <a:r>
              <a:rPr lang="en-US" sz="1800" b="1" i="0" dirty="0">
                <a:solidFill>
                  <a:schemeClr val="tx1"/>
                </a:solidFill>
                <a:effectLst/>
                <a:latin typeface="Helvetica Neue"/>
              </a:rPr>
              <a:t>Tie It All Together.</a:t>
            </a:r>
          </a:p>
          <a:p>
            <a:pPr marL="0" indent="0" fontAlgn="base">
              <a:buNone/>
            </a:pPr>
            <a:endParaRPr lang="en-US" sz="1800" b="1" i="0" dirty="0">
              <a:solidFill>
                <a:schemeClr val="tx1"/>
              </a:solidFill>
              <a:effectLst/>
              <a:latin typeface="Helvetica Neue"/>
            </a:endParaRPr>
          </a:p>
          <a:p>
            <a:pPr fontAlgn="base"/>
            <a:r>
              <a:rPr lang="en-US" sz="1800" b="1" i="0" dirty="0">
                <a:solidFill>
                  <a:schemeClr val="tx1"/>
                </a:solidFill>
                <a:effectLst/>
                <a:latin typeface="Helvetica Neue"/>
              </a:rPr>
              <a:t>Make Predictions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7C4939-C7E2-4329-8C92-509743D8BD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4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C15DA8-2314-46EB-865D-3759419FE5C2}"/>
              </a:ext>
            </a:extLst>
          </p:cNvPr>
          <p:cNvSpPr txBox="1"/>
          <p:nvPr/>
        </p:nvSpPr>
        <p:spPr>
          <a:xfrm>
            <a:off x="6096000" y="2799556"/>
            <a:ext cx="548911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  <a:latin typeface="Helvetica Neue"/>
              </a:rPr>
              <a:t>Tune the Model</a:t>
            </a:r>
          </a:p>
          <a:p>
            <a:endParaRPr lang="en-US" b="1" i="0" dirty="0">
              <a:effectLst/>
              <a:latin typeface="Helvetica Neu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  <a:latin typeface="Helvetica Neue"/>
              </a:rPr>
              <a:t>Save the Model</a:t>
            </a:r>
          </a:p>
          <a:p>
            <a:endParaRPr lang="en-US" b="1" dirty="0">
              <a:latin typeface="Helvetica Neu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  <a:latin typeface="Helvetica Neue"/>
              </a:rPr>
              <a:t>Summarize the Model</a:t>
            </a:r>
          </a:p>
          <a:p>
            <a:endParaRPr lang="en-US" b="1" i="0" dirty="0">
              <a:effectLst/>
              <a:latin typeface="Helvetica Neu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  <a:latin typeface="Helvetica Neue"/>
              </a:rPr>
              <a:t>Separate Train and Test Datasets</a:t>
            </a:r>
          </a:p>
          <a:p>
            <a:endParaRPr lang="en-US" b="1" dirty="0">
              <a:latin typeface="Helvetica Neu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  <a:latin typeface="Helvetica Neue"/>
              </a:rPr>
              <a:t>Plot Learning Curves</a:t>
            </a:r>
          </a:p>
          <a:p>
            <a:endParaRPr lang="en-US" b="1" i="0" dirty="0">
              <a:effectLst/>
              <a:latin typeface="Helvetica Neu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  <a:latin typeface="Helvetica Neue"/>
              </a:rPr>
              <a:t>Learn a New Dataset</a:t>
            </a:r>
          </a:p>
          <a:p>
            <a:endParaRPr lang="en-US" b="1" dirty="0">
              <a:latin typeface="Helvetica Neu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  <a:latin typeface="Helvetica Neue"/>
              </a:rPr>
              <a:t>Use Functional API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9889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96AF4A-F9D0-4311-ABF1-F8BA15734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160" y="365125"/>
            <a:ext cx="11795760" cy="1325563"/>
          </a:xfrm>
        </p:spPr>
        <p:txBody>
          <a:bodyPr>
            <a:normAutofit fontScale="90000"/>
          </a:bodyPr>
          <a:lstStyle/>
          <a:p>
            <a:r>
              <a:rPr kumimoji="0" lang="en-US" sz="5400" b="1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Overfitting/Underfitting Goldilocks Model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112DEA-7978-4AF0-B329-899A76926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038F1A-EC2D-4EFC-A5BC-6DC4AF3BE9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160" y="1898391"/>
            <a:ext cx="5372097" cy="37937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4B128E9-D61F-4AFA-8C08-E600F7B6D9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8640" y="1481138"/>
            <a:ext cx="2373433" cy="5376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5668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BEAE2EF-5D1C-4C7B-BC33-D7E7FDFCED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5201E8-09EC-479F-9B8A-5213CF3FD719}"/>
              </a:ext>
            </a:extLst>
          </p:cNvPr>
          <p:cNvSpPr txBox="1"/>
          <p:nvPr/>
        </p:nvSpPr>
        <p:spPr>
          <a:xfrm>
            <a:off x="1879600" y="467360"/>
            <a:ext cx="864616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>
                <a:latin typeface="Arial Black" panose="020B0A04020102020204" pitchFamily="34" charset="0"/>
              </a:rPr>
              <a:t>SPY and VIX  Data Visualization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1491D60-D2E2-4254-BA28-C65121A71C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810" y="2611120"/>
            <a:ext cx="6111810" cy="25298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61F5A87-39A2-4712-BC68-417200ABC09A}"/>
              </a:ext>
            </a:extLst>
          </p:cNvPr>
          <p:cNvSpPr txBox="1"/>
          <p:nvPr/>
        </p:nvSpPr>
        <p:spPr>
          <a:xfrm>
            <a:off x="558800" y="6043295"/>
            <a:ext cx="447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Overlay Chart  of SPY and VIX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E98F28F-5EB1-4C86-B167-0E21B35B83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5047" y="980839"/>
            <a:ext cx="5876953" cy="416012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A59E029-8B17-4A00-B69F-3E9D6221F37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8974"/>
          <a:stretch/>
        </p:blipFill>
        <p:spPr>
          <a:xfrm>
            <a:off x="0" y="980839"/>
            <a:ext cx="6111810" cy="171156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BC4BBD6-C8AE-4272-B606-C89405E1C04A}"/>
              </a:ext>
            </a:extLst>
          </p:cNvPr>
          <p:cNvSpPr txBox="1"/>
          <p:nvPr/>
        </p:nvSpPr>
        <p:spPr>
          <a:xfrm>
            <a:off x="7076440" y="6021308"/>
            <a:ext cx="4277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Closing data of  SPY  vs.  VIX</a:t>
            </a:r>
          </a:p>
        </p:txBody>
      </p:sp>
    </p:spTree>
    <p:extLst>
      <p:ext uri="{BB962C8B-B14F-4D97-AF65-F5344CB8AC3E}">
        <p14:creationId xmlns:p14="http://schemas.microsoft.com/office/powerpoint/2010/main" val="10090658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EDBC911A-8A38-4390-B18F-C1CCC90A969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t="16698" r="2766" b="1549"/>
          <a:stretch/>
        </p:blipFill>
        <p:spPr>
          <a:xfrm>
            <a:off x="-1" y="681983"/>
            <a:ext cx="4514685" cy="26016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8562E51-D53F-4CA2-8BF0-E130B326D56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71513" y="-758825"/>
            <a:ext cx="11520487" cy="75882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00" b="0" dirty="0">
                <a:solidFill>
                  <a:schemeClr val="bg1">
                    <a:lumMod val="95000"/>
                  </a:schemeClr>
                </a:solidFill>
              </a:rPr>
              <a:t>Slide 27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FD97B1-6F1C-4B5F-9D64-B7C385B2E7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160" y="3258005"/>
            <a:ext cx="4522851" cy="1785350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</a:effectLst>
        </p:spPr>
      </p:pic>
      <p:sp>
        <p:nvSpPr>
          <p:cNvPr id="11" name="Title 4">
            <a:extLst>
              <a:ext uri="{FF2B5EF4-FFF2-40B4-BE49-F238E27FC236}">
                <a16:creationId xmlns:a16="http://schemas.microsoft.com/office/drawing/2014/main" id="{769AC301-F25C-46B0-B832-1557E7E92CF8}"/>
              </a:ext>
            </a:extLst>
          </p:cNvPr>
          <p:cNvSpPr txBox="1">
            <a:spLocks/>
          </p:cNvSpPr>
          <p:nvPr/>
        </p:nvSpPr>
        <p:spPr>
          <a:xfrm>
            <a:off x="225171" y="220155"/>
            <a:ext cx="11520487" cy="75882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Sentiment Analysis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2869DB8-D9E8-4075-91C6-FE79EBB2DA7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732" b="8156"/>
          <a:stretch/>
        </p:blipFill>
        <p:spPr>
          <a:xfrm>
            <a:off x="4512690" y="5107133"/>
            <a:ext cx="4911510" cy="18382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1BE1E23-DA47-4EEC-AC59-4598BA657AB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609" r="5407"/>
          <a:stretch/>
        </p:blipFill>
        <p:spPr>
          <a:xfrm>
            <a:off x="4512691" y="655715"/>
            <a:ext cx="4911509" cy="277328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9276372-8CED-4849-937A-B9132E9176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" y="5043355"/>
            <a:ext cx="4512691" cy="190206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A26B192-E25F-417A-B21D-1397A3330B6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193" t="49879" r="19430" b="1"/>
          <a:stretch/>
        </p:blipFill>
        <p:spPr>
          <a:xfrm>
            <a:off x="4438217" y="3344987"/>
            <a:ext cx="4985983" cy="183828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B51F611-714E-485D-8CA8-BC2F9E502FD1}"/>
              </a:ext>
            </a:extLst>
          </p:cNvPr>
          <p:cNvSpPr txBox="1"/>
          <p:nvPr/>
        </p:nvSpPr>
        <p:spPr>
          <a:xfrm>
            <a:off x="9498674" y="873760"/>
            <a:ext cx="24681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Word Cloud S&amp;P 500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3FA16A1-22FB-48ED-AE12-96F119C7D374}"/>
              </a:ext>
            </a:extLst>
          </p:cNvPr>
          <p:cNvSpPr txBox="1"/>
          <p:nvPr/>
        </p:nvSpPr>
        <p:spPr>
          <a:xfrm>
            <a:off x="9794240" y="4033520"/>
            <a:ext cx="2275840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Word Cloud President Joe Biden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0703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7A95DE3-C527-4F48-8527-5E3D2022E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C88540-1EE3-46BF-8600-CEBD73F397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307840" cy="312731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72F2AFF-E492-4D75-860B-B67325EFED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7840" y="0"/>
            <a:ext cx="4592320" cy="31273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86D34E5-AD56-4811-B1FC-D0FD11294BC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165" t="11251" r="23336"/>
          <a:stretch/>
        </p:blipFill>
        <p:spPr>
          <a:xfrm>
            <a:off x="6399576" y="3241040"/>
            <a:ext cx="2621438" cy="36169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780F90-24AC-4102-AD66-0D2B55ED04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241040"/>
            <a:ext cx="6399576" cy="36169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C84520F-C75F-4F78-A6CC-D6689925E999}"/>
              </a:ext>
            </a:extLst>
          </p:cNvPr>
          <p:cNvSpPr txBox="1"/>
          <p:nvPr/>
        </p:nvSpPr>
        <p:spPr>
          <a:xfrm>
            <a:off x="9359037" y="822960"/>
            <a:ext cx="2425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Single Layer – LTSM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734F352-6CA5-4CAC-A6B8-8E5EB3D446E1}"/>
              </a:ext>
            </a:extLst>
          </p:cNvPr>
          <p:cNvSpPr txBox="1"/>
          <p:nvPr/>
        </p:nvSpPr>
        <p:spPr>
          <a:xfrm>
            <a:off x="9509760" y="4162343"/>
            <a:ext cx="2274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Multi- Layer - LTSM</a:t>
            </a:r>
          </a:p>
        </p:txBody>
      </p:sp>
    </p:spTree>
    <p:extLst>
      <p:ext uri="{BB962C8B-B14F-4D97-AF65-F5344CB8AC3E}">
        <p14:creationId xmlns:p14="http://schemas.microsoft.com/office/powerpoint/2010/main" val="40399375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DEF48F30-BEB4-44C7-9F35-3BBB61CF8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Trading Signals as Input Data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E60433D-E380-4571-991C-16B6CE7A4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9</a:t>
            </a:fld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1B8DC8C-1FD7-4773-B07E-7E4432766A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01482" y="5286018"/>
            <a:ext cx="3395852" cy="267377"/>
          </a:xfrm>
        </p:spPr>
        <p:txBody>
          <a:bodyPr>
            <a:noAutofit/>
          </a:bodyPr>
          <a:lstStyle/>
          <a:p>
            <a:r>
              <a:rPr lang="en-US" sz="3600" dirty="0"/>
              <a:t>Signals</a:t>
            </a:r>
          </a:p>
        </p:txBody>
      </p:sp>
      <p:sp>
        <p:nvSpPr>
          <p:cNvPr id="28" name="Text Placeholder 9">
            <a:extLst>
              <a:ext uri="{FF2B5EF4-FFF2-40B4-BE49-F238E27FC236}">
                <a16:creationId xmlns:a16="http://schemas.microsoft.com/office/drawing/2014/main" id="{4C56B901-8F10-481D-95C6-EFCCD2C24AB6}"/>
              </a:ext>
            </a:extLst>
          </p:cNvPr>
          <p:cNvSpPr txBox="1">
            <a:spLocks/>
          </p:cNvSpPr>
          <p:nvPr/>
        </p:nvSpPr>
        <p:spPr>
          <a:xfrm>
            <a:off x="4509622" y="5286017"/>
            <a:ext cx="3395852" cy="26737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dirty="0"/>
              <a:t>Generating Signals</a:t>
            </a:r>
          </a:p>
        </p:txBody>
      </p:sp>
      <p:sp>
        <p:nvSpPr>
          <p:cNvPr id="31" name="Text Placeholder 9">
            <a:extLst>
              <a:ext uri="{FF2B5EF4-FFF2-40B4-BE49-F238E27FC236}">
                <a16:creationId xmlns:a16="http://schemas.microsoft.com/office/drawing/2014/main" id="{22AD64E2-AA35-49FC-AB9D-E01D9045B764}"/>
              </a:ext>
            </a:extLst>
          </p:cNvPr>
          <p:cNvSpPr txBox="1">
            <a:spLocks/>
          </p:cNvSpPr>
          <p:nvPr/>
        </p:nvSpPr>
        <p:spPr>
          <a:xfrm>
            <a:off x="9247333" y="5286017"/>
            <a:ext cx="3395852" cy="26737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Buy/Sells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B2B11B61-EDFC-4F9A-AC1F-F563CC710A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149" y="1578032"/>
            <a:ext cx="3854006" cy="3156206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4262E29A-49F8-49E2-99B0-64A2460684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3721" y="1548816"/>
            <a:ext cx="3702126" cy="3156206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217CE65A-5515-4CE1-A15F-34493C2251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2160" y="1554583"/>
            <a:ext cx="3547691" cy="3204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969311"/>
      </p:ext>
    </p:extLst>
  </p:cSld>
  <p:clrMapOvr>
    <a:masterClrMapping/>
  </p:clrMapOvr>
</p:sld>
</file>

<file path=ppt/theme/theme1.xml><?xml version="1.0" encoding="utf-8"?>
<a:theme xmlns:a="http://schemas.openxmlformats.org/drawingml/2006/main" name="Depth">
  <a:themeElements>
    <a:clrScheme name="Custom 1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0070C0"/>
      </a:accent3>
      <a:accent4>
        <a:srgbClr val="258396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Depth">
      <a:maj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TM04033923[[fn=Depth]]</Template>
  <TotalTime>0</TotalTime>
  <Words>287</Words>
  <Application>Microsoft Office PowerPoint</Application>
  <PresentationFormat>Widescreen</PresentationFormat>
  <Paragraphs>71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6" baseType="lpstr">
      <vt:lpstr>-apple-system</vt:lpstr>
      <vt:lpstr>Arial</vt:lpstr>
      <vt:lpstr>Arial Black</vt:lpstr>
      <vt:lpstr>Arial Rounded MT Bold</vt:lpstr>
      <vt:lpstr>Calibri</vt:lpstr>
      <vt:lpstr>Corbel</vt:lpstr>
      <vt:lpstr>Helvetica Neue</vt:lpstr>
      <vt:lpstr>Roboto</vt:lpstr>
      <vt:lpstr>Rockwell Extra Bold</vt:lpstr>
      <vt:lpstr>SourceSansPro</vt:lpstr>
      <vt:lpstr>Depth</vt:lpstr>
      <vt:lpstr>Machine Learning Models To Predict Future Stock Movement</vt:lpstr>
      <vt:lpstr>Algorithmic Trading</vt:lpstr>
      <vt:lpstr>Data Collections</vt:lpstr>
      <vt:lpstr>Multi Model Utilization for Time Series Prediction ( SPY &amp; VIX)</vt:lpstr>
      <vt:lpstr>Overfitting/Underfitting Goldilocks Model</vt:lpstr>
      <vt:lpstr>PowerPoint Presentation</vt:lpstr>
      <vt:lpstr>Slide 27</vt:lpstr>
      <vt:lpstr>PowerPoint Presentation</vt:lpstr>
      <vt:lpstr>Trading Signals as Input Data</vt:lpstr>
      <vt:lpstr>Profit &amp; Loss</vt:lpstr>
      <vt:lpstr>K-means and Initialized 3D-Kmean </vt:lpstr>
      <vt:lpstr>Visualizing S&amp;P 500</vt:lpstr>
      <vt:lpstr>Economic Data</vt:lpstr>
      <vt:lpstr>Any Questions?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2020-04-18T02:14:29Z</dcterms:created>
  <dcterms:modified xsi:type="dcterms:W3CDTF">2021-03-23T23:11:48Z</dcterms:modified>
</cp:coreProperties>
</file>